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drawing5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53"/>
  </p:notesMasterIdLst>
  <p:handoutMasterIdLst>
    <p:handoutMasterId r:id="rId54"/>
  </p:handoutMasterIdLst>
  <p:sldIdLst>
    <p:sldId id="379" r:id="rId2"/>
    <p:sldId id="378" r:id="rId3"/>
    <p:sldId id="354" r:id="rId4"/>
    <p:sldId id="380" r:id="rId5"/>
    <p:sldId id="377" r:id="rId6"/>
    <p:sldId id="353" r:id="rId7"/>
    <p:sldId id="418" r:id="rId8"/>
    <p:sldId id="349" r:id="rId9"/>
    <p:sldId id="324" r:id="rId10"/>
    <p:sldId id="327" r:id="rId11"/>
    <p:sldId id="322" r:id="rId12"/>
    <p:sldId id="323" r:id="rId13"/>
    <p:sldId id="328" r:id="rId14"/>
    <p:sldId id="326" r:id="rId15"/>
    <p:sldId id="325" r:id="rId16"/>
    <p:sldId id="359" r:id="rId17"/>
    <p:sldId id="374" r:id="rId18"/>
    <p:sldId id="362" r:id="rId19"/>
    <p:sldId id="363" r:id="rId20"/>
    <p:sldId id="364" r:id="rId21"/>
    <p:sldId id="365" r:id="rId22"/>
    <p:sldId id="367" r:id="rId23"/>
    <p:sldId id="368" r:id="rId24"/>
    <p:sldId id="369" r:id="rId25"/>
    <p:sldId id="375" r:id="rId26"/>
    <p:sldId id="371" r:id="rId27"/>
    <p:sldId id="372" r:id="rId28"/>
    <p:sldId id="376" r:id="rId29"/>
    <p:sldId id="411" r:id="rId30"/>
    <p:sldId id="413" r:id="rId31"/>
    <p:sldId id="414" r:id="rId32"/>
    <p:sldId id="415" r:id="rId33"/>
    <p:sldId id="416" r:id="rId34"/>
    <p:sldId id="420" r:id="rId35"/>
    <p:sldId id="400" r:id="rId36"/>
    <p:sldId id="401" r:id="rId37"/>
    <p:sldId id="402" r:id="rId38"/>
    <p:sldId id="403" r:id="rId39"/>
    <p:sldId id="404" r:id="rId40"/>
    <p:sldId id="405" r:id="rId41"/>
    <p:sldId id="406" r:id="rId42"/>
    <p:sldId id="407" r:id="rId43"/>
    <p:sldId id="408" r:id="rId44"/>
    <p:sldId id="409" r:id="rId45"/>
    <p:sldId id="410" r:id="rId46"/>
    <p:sldId id="421" r:id="rId47"/>
    <p:sldId id="422" r:id="rId48"/>
    <p:sldId id="423" r:id="rId49"/>
    <p:sldId id="425" r:id="rId50"/>
    <p:sldId id="424" r:id="rId51"/>
    <p:sldId id="419" r:id="rId52"/>
  </p:sldIdLst>
  <p:sldSz cx="9144000" cy="6858000" type="screen4x3"/>
  <p:notesSz cx="7053263" cy="12052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17A9"/>
    <a:srgbClr val="721E4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52" autoAdjust="0"/>
    <p:restoredTop sz="94557" autoAdjust="0"/>
  </p:normalViewPr>
  <p:slideViewPr>
    <p:cSldViewPr>
      <p:cViewPr varScale="1">
        <p:scale>
          <a:sx n="86" d="100"/>
          <a:sy n="86" d="100"/>
        </p:scale>
        <p:origin x="-10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261.png"/><Relationship Id="rId1" Type="http://schemas.openxmlformats.org/officeDocument/2006/relationships/image" Target="../media/image25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A80CC2-8C50-4457-A846-30964591C71D}" type="doc">
      <dgm:prSet loTypeId="urn:microsoft.com/office/officeart/2005/8/layout/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id-ID"/>
        </a:p>
      </dgm:t>
    </dgm:pt>
    <dgm:pt modelId="{819265E8-6356-4E22-85CB-FA9AF427E814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3200" dirty="0" smtClean="0"/>
            <a:t>DASAR HUKUM</a:t>
          </a:r>
          <a:endParaRPr lang="id-ID" sz="3200" dirty="0"/>
        </a:p>
      </dgm:t>
    </dgm:pt>
    <dgm:pt modelId="{EB8724BE-8EB8-4F8A-96C4-A1F3D3A8C198}" type="parTrans" cxnId="{2DC6B5F7-C9ED-40F3-9656-E1BB6492B5D7}">
      <dgm:prSet/>
      <dgm:spPr/>
      <dgm:t>
        <a:bodyPr/>
        <a:lstStyle/>
        <a:p>
          <a:endParaRPr lang="id-ID"/>
        </a:p>
      </dgm:t>
    </dgm:pt>
    <dgm:pt modelId="{287EB2E5-9D9E-4753-8A4E-6F90850D116E}" type="sibTrans" cxnId="{2DC6B5F7-C9ED-40F3-9656-E1BB6492B5D7}">
      <dgm:prSet/>
      <dgm:spPr/>
      <dgm:t>
        <a:bodyPr/>
        <a:lstStyle/>
        <a:p>
          <a:endParaRPr lang="id-ID"/>
        </a:p>
      </dgm:t>
    </dgm:pt>
    <dgm:pt modelId="{8BE4E89E-A03A-4C8C-BE35-79DCFA0A046C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3200" dirty="0" smtClean="0"/>
            <a:t>TNT</a:t>
          </a:r>
          <a:endParaRPr lang="id-ID" sz="3200" dirty="0"/>
        </a:p>
      </dgm:t>
    </dgm:pt>
    <dgm:pt modelId="{4F97FEBE-BF29-495E-851F-2C63708651C3}" type="parTrans" cxnId="{2CD2F16C-60DD-4D29-AC48-665DAA9F2FB3}">
      <dgm:prSet/>
      <dgm:spPr/>
      <dgm:t>
        <a:bodyPr/>
        <a:lstStyle/>
        <a:p>
          <a:endParaRPr lang="id-ID"/>
        </a:p>
      </dgm:t>
    </dgm:pt>
    <dgm:pt modelId="{7C5BB02F-10EA-4BA9-A579-3A568EB6D80C}" type="sibTrans" cxnId="{2CD2F16C-60DD-4D29-AC48-665DAA9F2FB3}">
      <dgm:prSet/>
      <dgm:spPr/>
      <dgm:t>
        <a:bodyPr/>
        <a:lstStyle/>
        <a:p>
          <a:endParaRPr lang="id-ID"/>
        </a:p>
      </dgm:t>
    </dgm:pt>
    <dgm:pt modelId="{23FF89F5-DC56-4CBC-A9F7-80A626F9251E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3200" dirty="0" smtClean="0"/>
            <a:t>PENGELOLAAN KEUANGAN</a:t>
          </a:r>
          <a:endParaRPr lang="id-ID" sz="3200" dirty="0"/>
        </a:p>
      </dgm:t>
    </dgm:pt>
    <dgm:pt modelId="{24F4B4A3-FD6E-4176-9808-F20F356ABF54}" type="sibTrans" cxnId="{993FF084-418E-4AB6-A894-57BE48D63E97}">
      <dgm:prSet/>
      <dgm:spPr/>
      <dgm:t>
        <a:bodyPr/>
        <a:lstStyle/>
        <a:p>
          <a:endParaRPr lang="id-ID"/>
        </a:p>
      </dgm:t>
    </dgm:pt>
    <dgm:pt modelId="{E7334378-B23D-4C4B-8C06-99BC846ADDB8}" type="parTrans" cxnId="{993FF084-418E-4AB6-A894-57BE48D63E97}">
      <dgm:prSet/>
      <dgm:spPr/>
      <dgm:t>
        <a:bodyPr/>
        <a:lstStyle/>
        <a:p>
          <a:endParaRPr lang="id-ID"/>
        </a:p>
      </dgm:t>
    </dgm:pt>
    <dgm:pt modelId="{0E4E680F-D481-4C27-AEFF-A922A8355C29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3200" dirty="0" smtClean="0"/>
            <a:t>PAPERLESS</a:t>
          </a:r>
          <a:endParaRPr lang="id-ID" sz="3200" dirty="0"/>
        </a:p>
      </dgm:t>
    </dgm:pt>
    <dgm:pt modelId="{2158C620-742A-42DD-BCDC-0B34BCC399BA}" type="sibTrans" cxnId="{38F5E48C-539D-4111-9E95-11FA70E1908E}">
      <dgm:prSet/>
      <dgm:spPr/>
      <dgm:t>
        <a:bodyPr/>
        <a:lstStyle/>
        <a:p>
          <a:endParaRPr lang="id-ID"/>
        </a:p>
      </dgm:t>
    </dgm:pt>
    <dgm:pt modelId="{D570F5DF-2786-44E9-9506-1630920EAE00}" type="parTrans" cxnId="{38F5E48C-539D-4111-9E95-11FA70E1908E}">
      <dgm:prSet/>
      <dgm:spPr/>
      <dgm:t>
        <a:bodyPr/>
        <a:lstStyle/>
        <a:p>
          <a:endParaRPr lang="id-ID"/>
        </a:p>
      </dgm:t>
    </dgm:pt>
    <dgm:pt modelId="{F4564D17-432A-4C25-BCED-6498D481B010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3200" dirty="0" smtClean="0"/>
            <a:t>BLUD</a:t>
          </a:r>
          <a:endParaRPr lang="id-ID" sz="3200" dirty="0"/>
        </a:p>
      </dgm:t>
    </dgm:pt>
    <dgm:pt modelId="{1FB4AB37-765E-4EDC-891C-B9373F148FE7}" type="parTrans" cxnId="{068939C5-CD98-4458-9371-98CDD1EFAB58}">
      <dgm:prSet/>
      <dgm:spPr/>
    </dgm:pt>
    <dgm:pt modelId="{7D6219B8-9760-4AA2-91C7-77F620D9C586}" type="sibTrans" cxnId="{068939C5-CD98-4458-9371-98CDD1EFAB58}">
      <dgm:prSet/>
      <dgm:spPr/>
    </dgm:pt>
    <dgm:pt modelId="{1B7AD3E5-809A-4F75-844D-7085A1B6755C}" type="pres">
      <dgm:prSet presAssocID="{87A80CC2-8C50-4457-A846-30964591C71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2CD07D00-9D31-43D6-A0B3-47DD591255F4}" type="pres">
      <dgm:prSet presAssocID="{819265E8-6356-4E22-85CB-FA9AF427E814}" presName="parentLin" presStyleCnt="0"/>
      <dgm:spPr/>
    </dgm:pt>
    <dgm:pt modelId="{3B17E13D-291C-41A1-8066-890452F79955}" type="pres">
      <dgm:prSet presAssocID="{819265E8-6356-4E22-85CB-FA9AF427E814}" presName="parentLeftMargin" presStyleLbl="node1" presStyleIdx="0" presStyleCnt="5"/>
      <dgm:spPr/>
      <dgm:t>
        <a:bodyPr/>
        <a:lstStyle/>
        <a:p>
          <a:endParaRPr lang="id-ID"/>
        </a:p>
      </dgm:t>
    </dgm:pt>
    <dgm:pt modelId="{3CEC98A5-D0B0-43B7-B870-01A0836B2453}" type="pres">
      <dgm:prSet presAssocID="{819265E8-6356-4E22-85CB-FA9AF427E814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E0232D1-18B2-4032-A949-B5B107521D78}" type="pres">
      <dgm:prSet presAssocID="{819265E8-6356-4E22-85CB-FA9AF427E814}" presName="negativeSpace" presStyleCnt="0"/>
      <dgm:spPr/>
    </dgm:pt>
    <dgm:pt modelId="{4AF6EA49-26F3-4CB2-B883-27CB804E5835}" type="pres">
      <dgm:prSet presAssocID="{819265E8-6356-4E22-85CB-FA9AF427E814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DF0E14B-5F37-4561-AC99-CF67C8675405}" type="pres">
      <dgm:prSet presAssocID="{287EB2E5-9D9E-4753-8A4E-6F90850D116E}" presName="spaceBetweenRectangles" presStyleCnt="0"/>
      <dgm:spPr/>
    </dgm:pt>
    <dgm:pt modelId="{794E504F-AD52-4099-82F7-E77F6BF39221}" type="pres">
      <dgm:prSet presAssocID="{23FF89F5-DC56-4CBC-A9F7-80A626F9251E}" presName="parentLin" presStyleCnt="0"/>
      <dgm:spPr/>
    </dgm:pt>
    <dgm:pt modelId="{A6F63DA0-7189-44A9-A320-793CF8C365AF}" type="pres">
      <dgm:prSet presAssocID="{23FF89F5-DC56-4CBC-A9F7-80A626F9251E}" presName="parentLeftMargin" presStyleLbl="node1" presStyleIdx="0" presStyleCnt="5"/>
      <dgm:spPr/>
      <dgm:t>
        <a:bodyPr/>
        <a:lstStyle/>
        <a:p>
          <a:endParaRPr lang="id-ID"/>
        </a:p>
      </dgm:t>
    </dgm:pt>
    <dgm:pt modelId="{5A8F5C0D-D061-47B6-84E6-94715D734FB9}" type="pres">
      <dgm:prSet presAssocID="{23FF89F5-DC56-4CBC-A9F7-80A626F9251E}" presName="parentText" presStyleLbl="node1" presStyleIdx="1" presStyleCnt="5" custScaleY="147011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2EA1CC6-DF18-4027-BB4A-41AFE7798D83}" type="pres">
      <dgm:prSet presAssocID="{23FF89F5-DC56-4CBC-A9F7-80A626F9251E}" presName="negativeSpace" presStyleCnt="0"/>
      <dgm:spPr/>
    </dgm:pt>
    <dgm:pt modelId="{4FCBA344-0874-4FE7-A5AB-EB2F8A95E307}" type="pres">
      <dgm:prSet presAssocID="{23FF89F5-DC56-4CBC-A9F7-80A626F9251E}" presName="childText" presStyleLbl="conFgAcc1" presStyleIdx="1" presStyleCnt="5">
        <dgm:presLayoutVars>
          <dgm:bulletEnabled val="1"/>
        </dgm:presLayoutVars>
      </dgm:prSet>
      <dgm:spPr/>
    </dgm:pt>
    <dgm:pt modelId="{267ADF63-644A-4BFF-9503-3F8D08BB4DB3}" type="pres">
      <dgm:prSet presAssocID="{24F4B4A3-FD6E-4176-9808-F20F356ABF54}" presName="spaceBetweenRectangles" presStyleCnt="0"/>
      <dgm:spPr/>
    </dgm:pt>
    <dgm:pt modelId="{B4FFE5F6-7CC3-4A78-B146-2D740C0ACD89}" type="pres">
      <dgm:prSet presAssocID="{8BE4E89E-A03A-4C8C-BE35-79DCFA0A046C}" presName="parentLin" presStyleCnt="0"/>
      <dgm:spPr/>
    </dgm:pt>
    <dgm:pt modelId="{9AF42692-9EBC-4AF7-B109-3040F5FA5BF0}" type="pres">
      <dgm:prSet presAssocID="{8BE4E89E-A03A-4C8C-BE35-79DCFA0A046C}" presName="parentLeftMargin" presStyleLbl="node1" presStyleIdx="1" presStyleCnt="5"/>
      <dgm:spPr/>
      <dgm:t>
        <a:bodyPr/>
        <a:lstStyle/>
        <a:p>
          <a:endParaRPr lang="id-ID"/>
        </a:p>
      </dgm:t>
    </dgm:pt>
    <dgm:pt modelId="{10E6623E-06D2-4E93-9A10-2C7F26681CB8}" type="pres">
      <dgm:prSet presAssocID="{8BE4E89E-A03A-4C8C-BE35-79DCFA0A046C}" presName="parentText" presStyleLbl="node1" presStyleIdx="2" presStyleCnt="5" custScaleY="156294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C517208-389C-4EA5-87F3-80F9D06674E1}" type="pres">
      <dgm:prSet presAssocID="{8BE4E89E-A03A-4C8C-BE35-79DCFA0A046C}" presName="negativeSpace" presStyleCnt="0"/>
      <dgm:spPr/>
    </dgm:pt>
    <dgm:pt modelId="{75705ECE-D468-4F00-A4E0-C197416EED42}" type="pres">
      <dgm:prSet presAssocID="{8BE4E89E-A03A-4C8C-BE35-79DCFA0A046C}" presName="childText" presStyleLbl="conFgAcc1" presStyleIdx="2" presStyleCnt="5">
        <dgm:presLayoutVars>
          <dgm:bulletEnabled val="1"/>
        </dgm:presLayoutVars>
      </dgm:prSet>
      <dgm:spPr/>
    </dgm:pt>
    <dgm:pt modelId="{71A9E817-C4D3-49F3-A41F-F2411C169288}" type="pres">
      <dgm:prSet presAssocID="{7C5BB02F-10EA-4BA9-A579-3A568EB6D80C}" presName="spaceBetweenRectangles" presStyleCnt="0"/>
      <dgm:spPr/>
    </dgm:pt>
    <dgm:pt modelId="{C946B16E-925A-4589-9379-324927AA6632}" type="pres">
      <dgm:prSet presAssocID="{0E4E680F-D481-4C27-AEFF-A922A8355C29}" presName="parentLin" presStyleCnt="0"/>
      <dgm:spPr/>
    </dgm:pt>
    <dgm:pt modelId="{EE105417-77A3-475A-A35D-1C4DC8CFA718}" type="pres">
      <dgm:prSet presAssocID="{0E4E680F-D481-4C27-AEFF-A922A8355C29}" presName="parentLeftMargin" presStyleLbl="node1" presStyleIdx="2" presStyleCnt="5"/>
      <dgm:spPr/>
      <dgm:t>
        <a:bodyPr/>
        <a:lstStyle/>
        <a:p>
          <a:endParaRPr lang="id-ID"/>
        </a:p>
      </dgm:t>
    </dgm:pt>
    <dgm:pt modelId="{F587C9EF-DC78-409F-8E59-8FE6B99C7222}" type="pres">
      <dgm:prSet presAssocID="{0E4E680F-D481-4C27-AEFF-A922A8355C29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6344E8D-9D95-41B8-9C98-72D7BB121294}" type="pres">
      <dgm:prSet presAssocID="{0E4E680F-D481-4C27-AEFF-A922A8355C29}" presName="negativeSpace" presStyleCnt="0"/>
      <dgm:spPr/>
    </dgm:pt>
    <dgm:pt modelId="{2E41334F-E9A4-4062-A214-C40733E749A3}" type="pres">
      <dgm:prSet presAssocID="{0E4E680F-D481-4C27-AEFF-A922A8355C29}" presName="childText" presStyleLbl="conFgAcc1" presStyleIdx="3" presStyleCnt="5">
        <dgm:presLayoutVars>
          <dgm:bulletEnabled val="1"/>
        </dgm:presLayoutVars>
      </dgm:prSet>
      <dgm:spPr/>
    </dgm:pt>
    <dgm:pt modelId="{1AA1F7F9-E40B-4089-893F-AC70423D9F2B}" type="pres">
      <dgm:prSet presAssocID="{2158C620-742A-42DD-BCDC-0B34BCC399BA}" presName="spaceBetweenRectangles" presStyleCnt="0"/>
      <dgm:spPr/>
    </dgm:pt>
    <dgm:pt modelId="{DF435E5C-6651-4E16-A18D-5F314E305E14}" type="pres">
      <dgm:prSet presAssocID="{F4564D17-432A-4C25-BCED-6498D481B010}" presName="parentLin" presStyleCnt="0"/>
      <dgm:spPr/>
    </dgm:pt>
    <dgm:pt modelId="{54CE77A5-DCD7-4FAE-9FE9-9593C1FB6680}" type="pres">
      <dgm:prSet presAssocID="{F4564D17-432A-4C25-BCED-6498D481B010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2C2C4C41-C0CA-4F88-B2C4-B5930077E494}" type="pres">
      <dgm:prSet presAssocID="{F4564D17-432A-4C25-BCED-6498D481B010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CB6D9F-9EFB-4345-9B39-E05C631BBAE7}" type="pres">
      <dgm:prSet presAssocID="{F4564D17-432A-4C25-BCED-6498D481B010}" presName="negativeSpace" presStyleCnt="0"/>
      <dgm:spPr/>
    </dgm:pt>
    <dgm:pt modelId="{57747CE1-220F-4153-9D3D-A3EB91B1DACF}" type="pres">
      <dgm:prSet presAssocID="{F4564D17-432A-4C25-BCED-6498D481B010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C355C591-DECC-4022-A596-58CFFB4D9DB4}" type="presOf" srcId="{F4564D17-432A-4C25-BCED-6498D481B010}" destId="{54CE77A5-DCD7-4FAE-9FE9-9593C1FB6680}" srcOrd="0" destOrd="0" presId="urn:microsoft.com/office/officeart/2005/8/layout/list1"/>
    <dgm:cxn modelId="{993FF084-418E-4AB6-A894-57BE48D63E97}" srcId="{87A80CC2-8C50-4457-A846-30964591C71D}" destId="{23FF89F5-DC56-4CBC-A9F7-80A626F9251E}" srcOrd="1" destOrd="0" parTransId="{E7334378-B23D-4C4B-8C06-99BC846ADDB8}" sibTransId="{24F4B4A3-FD6E-4176-9808-F20F356ABF54}"/>
    <dgm:cxn modelId="{805720FD-ED44-4F5D-84AC-A1B21C695BC5}" type="presOf" srcId="{8BE4E89E-A03A-4C8C-BE35-79DCFA0A046C}" destId="{9AF42692-9EBC-4AF7-B109-3040F5FA5BF0}" srcOrd="0" destOrd="0" presId="urn:microsoft.com/office/officeart/2005/8/layout/list1"/>
    <dgm:cxn modelId="{068939C5-CD98-4458-9371-98CDD1EFAB58}" srcId="{87A80CC2-8C50-4457-A846-30964591C71D}" destId="{F4564D17-432A-4C25-BCED-6498D481B010}" srcOrd="4" destOrd="0" parTransId="{1FB4AB37-765E-4EDC-891C-B9373F148FE7}" sibTransId="{7D6219B8-9760-4AA2-91C7-77F620D9C586}"/>
    <dgm:cxn modelId="{4062208C-B857-4B6B-927C-0EB7D2D386E9}" type="presOf" srcId="{87A80CC2-8C50-4457-A846-30964591C71D}" destId="{1B7AD3E5-809A-4F75-844D-7085A1B6755C}" srcOrd="0" destOrd="0" presId="urn:microsoft.com/office/officeart/2005/8/layout/list1"/>
    <dgm:cxn modelId="{38F5E48C-539D-4111-9E95-11FA70E1908E}" srcId="{87A80CC2-8C50-4457-A846-30964591C71D}" destId="{0E4E680F-D481-4C27-AEFF-A922A8355C29}" srcOrd="3" destOrd="0" parTransId="{D570F5DF-2786-44E9-9506-1630920EAE00}" sibTransId="{2158C620-742A-42DD-BCDC-0B34BCC399BA}"/>
    <dgm:cxn modelId="{3B92BAA2-E36B-485D-A246-BC6DA914D81F}" type="presOf" srcId="{0E4E680F-D481-4C27-AEFF-A922A8355C29}" destId="{EE105417-77A3-475A-A35D-1C4DC8CFA718}" srcOrd="0" destOrd="0" presId="urn:microsoft.com/office/officeart/2005/8/layout/list1"/>
    <dgm:cxn modelId="{B7F508BB-2FE2-4324-AD70-4C6A3BEE8A19}" type="presOf" srcId="{F4564D17-432A-4C25-BCED-6498D481B010}" destId="{2C2C4C41-C0CA-4F88-B2C4-B5930077E494}" srcOrd="1" destOrd="0" presId="urn:microsoft.com/office/officeart/2005/8/layout/list1"/>
    <dgm:cxn modelId="{0CA0971F-B3B7-4D8D-9257-2612115B2003}" type="presOf" srcId="{0E4E680F-D481-4C27-AEFF-A922A8355C29}" destId="{F587C9EF-DC78-409F-8E59-8FE6B99C7222}" srcOrd="1" destOrd="0" presId="urn:microsoft.com/office/officeart/2005/8/layout/list1"/>
    <dgm:cxn modelId="{C7EF2954-FFBE-46DA-B20D-AD754CDD7087}" type="presOf" srcId="{819265E8-6356-4E22-85CB-FA9AF427E814}" destId="{3CEC98A5-D0B0-43B7-B870-01A0836B2453}" srcOrd="1" destOrd="0" presId="urn:microsoft.com/office/officeart/2005/8/layout/list1"/>
    <dgm:cxn modelId="{2DC6B5F7-C9ED-40F3-9656-E1BB6492B5D7}" srcId="{87A80CC2-8C50-4457-A846-30964591C71D}" destId="{819265E8-6356-4E22-85CB-FA9AF427E814}" srcOrd="0" destOrd="0" parTransId="{EB8724BE-8EB8-4F8A-96C4-A1F3D3A8C198}" sibTransId="{287EB2E5-9D9E-4753-8A4E-6F90850D116E}"/>
    <dgm:cxn modelId="{D6B76228-EC04-4B12-BB04-5149B23438D0}" type="presOf" srcId="{23FF89F5-DC56-4CBC-A9F7-80A626F9251E}" destId="{A6F63DA0-7189-44A9-A320-793CF8C365AF}" srcOrd="0" destOrd="0" presId="urn:microsoft.com/office/officeart/2005/8/layout/list1"/>
    <dgm:cxn modelId="{FED0262C-B41E-4743-BBD6-DCE197338C6D}" type="presOf" srcId="{819265E8-6356-4E22-85CB-FA9AF427E814}" destId="{3B17E13D-291C-41A1-8066-890452F79955}" srcOrd="0" destOrd="0" presId="urn:microsoft.com/office/officeart/2005/8/layout/list1"/>
    <dgm:cxn modelId="{2CD2F16C-60DD-4D29-AC48-665DAA9F2FB3}" srcId="{87A80CC2-8C50-4457-A846-30964591C71D}" destId="{8BE4E89E-A03A-4C8C-BE35-79DCFA0A046C}" srcOrd="2" destOrd="0" parTransId="{4F97FEBE-BF29-495E-851F-2C63708651C3}" sibTransId="{7C5BB02F-10EA-4BA9-A579-3A568EB6D80C}"/>
    <dgm:cxn modelId="{04891528-CE16-43C8-AF62-3CEC453A055B}" type="presOf" srcId="{23FF89F5-DC56-4CBC-A9F7-80A626F9251E}" destId="{5A8F5C0D-D061-47B6-84E6-94715D734FB9}" srcOrd="1" destOrd="0" presId="urn:microsoft.com/office/officeart/2005/8/layout/list1"/>
    <dgm:cxn modelId="{1958218D-F4D1-428C-A1EE-00F2362A965E}" type="presOf" srcId="{8BE4E89E-A03A-4C8C-BE35-79DCFA0A046C}" destId="{10E6623E-06D2-4E93-9A10-2C7F26681CB8}" srcOrd="1" destOrd="0" presId="urn:microsoft.com/office/officeart/2005/8/layout/list1"/>
    <dgm:cxn modelId="{A5D385EE-8BDA-4796-8607-B3CE60D16C90}" type="presParOf" srcId="{1B7AD3E5-809A-4F75-844D-7085A1B6755C}" destId="{2CD07D00-9D31-43D6-A0B3-47DD591255F4}" srcOrd="0" destOrd="0" presId="urn:microsoft.com/office/officeart/2005/8/layout/list1"/>
    <dgm:cxn modelId="{3557F213-A71B-4BEE-896A-F6CB900F5A5F}" type="presParOf" srcId="{2CD07D00-9D31-43D6-A0B3-47DD591255F4}" destId="{3B17E13D-291C-41A1-8066-890452F79955}" srcOrd="0" destOrd="0" presId="urn:microsoft.com/office/officeart/2005/8/layout/list1"/>
    <dgm:cxn modelId="{45E0E47B-EA5C-4CDF-81B2-A45792A82946}" type="presParOf" srcId="{2CD07D00-9D31-43D6-A0B3-47DD591255F4}" destId="{3CEC98A5-D0B0-43B7-B870-01A0836B2453}" srcOrd="1" destOrd="0" presId="urn:microsoft.com/office/officeart/2005/8/layout/list1"/>
    <dgm:cxn modelId="{D962609A-192E-4995-A1A6-F0F698F559AB}" type="presParOf" srcId="{1B7AD3E5-809A-4F75-844D-7085A1B6755C}" destId="{FE0232D1-18B2-4032-A949-B5B107521D78}" srcOrd="1" destOrd="0" presId="urn:microsoft.com/office/officeart/2005/8/layout/list1"/>
    <dgm:cxn modelId="{6DFC66BD-F64A-4270-B22F-025004F561B4}" type="presParOf" srcId="{1B7AD3E5-809A-4F75-844D-7085A1B6755C}" destId="{4AF6EA49-26F3-4CB2-B883-27CB804E5835}" srcOrd="2" destOrd="0" presId="urn:microsoft.com/office/officeart/2005/8/layout/list1"/>
    <dgm:cxn modelId="{7C0E8883-D600-4B3C-A5E3-CBF68DC6C068}" type="presParOf" srcId="{1B7AD3E5-809A-4F75-844D-7085A1B6755C}" destId="{2DF0E14B-5F37-4561-AC99-CF67C8675405}" srcOrd="3" destOrd="0" presId="urn:microsoft.com/office/officeart/2005/8/layout/list1"/>
    <dgm:cxn modelId="{69990003-CDD8-45E5-BC4C-F01A6DA661DE}" type="presParOf" srcId="{1B7AD3E5-809A-4F75-844D-7085A1B6755C}" destId="{794E504F-AD52-4099-82F7-E77F6BF39221}" srcOrd="4" destOrd="0" presId="urn:microsoft.com/office/officeart/2005/8/layout/list1"/>
    <dgm:cxn modelId="{46DB2092-667C-402D-BE78-5B646E770419}" type="presParOf" srcId="{794E504F-AD52-4099-82F7-E77F6BF39221}" destId="{A6F63DA0-7189-44A9-A320-793CF8C365AF}" srcOrd="0" destOrd="0" presId="urn:microsoft.com/office/officeart/2005/8/layout/list1"/>
    <dgm:cxn modelId="{D8FA8DC2-7522-4539-A2CD-F57324F76463}" type="presParOf" srcId="{794E504F-AD52-4099-82F7-E77F6BF39221}" destId="{5A8F5C0D-D061-47B6-84E6-94715D734FB9}" srcOrd="1" destOrd="0" presId="urn:microsoft.com/office/officeart/2005/8/layout/list1"/>
    <dgm:cxn modelId="{9549879E-69DE-4DF5-AB89-7A68FFDBE4DF}" type="presParOf" srcId="{1B7AD3E5-809A-4F75-844D-7085A1B6755C}" destId="{E2EA1CC6-DF18-4027-BB4A-41AFE7798D83}" srcOrd="5" destOrd="0" presId="urn:microsoft.com/office/officeart/2005/8/layout/list1"/>
    <dgm:cxn modelId="{3298600E-62FC-469F-9245-1791E5651C81}" type="presParOf" srcId="{1B7AD3E5-809A-4F75-844D-7085A1B6755C}" destId="{4FCBA344-0874-4FE7-A5AB-EB2F8A95E307}" srcOrd="6" destOrd="0" presId="urn:microsoft.com/office/officeart/2005/8/layout/list1"/>
    <dgm:cxn modelId="{E566D5B8-BCEF-4098-848E-30A205B5C719}" type="presParOf" srcId="{1B7AD3E5-809A-4F75-844D-7085A1B6755C}" destId="{267ADF63-644A-4BFF-9503-3F8D08BB4DB3}" srcOrd="7" destOrd="0" presId="urn:microsoft.com/office/officeart/2005/8/layout/list1"/>
    <dgm:cxn modelId="{20CE0729-4C31-4AB7-9847-AE9838BD3E18}" type="presParOf" srcId="{1B7AD3E5-809A-4F75-844D-7085A1B6755C}" destId="{B4FFE5F6-7CC3-4A78-B146-2D740C0ACD89}" srcOrd="8" destOrd="0" presId="urn:microsoft.com/office/officeart/2005/8/layout/list1"/>
    <dgm:cxn modelId="{55408153-3B76-48FE-B673-E8621B5CD585}" type="presParOf" srcId="{B4FFE5F6-7CC3-4A78-B146-2D740C0ACD89}" destId="{9AF42692-9EBC-4AF7-B109-3040F5FA5BF0}" srcOrd="0" destOrd="0" presId="urn:microsoft.com/office/officeart/2005/8/layout/list1"/>
    <dgm:cxn modelId="{96E5D5D8-4CF1-4104-A0C3-1020C785F082}" type="presParOf" srcId="{B4FFE5F6-7CC3-4A78-B146-2D740C0ACD89}" destId="{10E6623E-06D2-4E93-9A10-2C7F26681CB8}" srcOrd="1" destOrd="0" presId="urn:microsoft.com/office/officeart/2005/8/layout/list1"/>
    <dgm:cxn modelId="{9CCF0067-161B-4C7B-BF7E-AB72484FD5CE}" type="presParOf" srcId="{1B7AD3E5-809A-4F75-844D-7085A1B6755C}" destId="{BC517208-389C-4EA5-87F3-80F9D06674E1}" srcOrd="9" destOrd="0" presId="urn:microsoft.com/office/officeart/2005/8/layout/list1"/>
    <dgm:cxn modelId="{59D9515D-3033-4766-86F1-79B396568EE4}" type="presParOf" srcId="{1B7AD3E5-809A-4F75-844D-7085A1B6755C}" destId="{75705ECE-D468-4F00-A4E0-C197416EED42}" srcOrd="10" destOrd="0" presId="urn:microsoft.com/office/officeart/2005/8/layout/list1"/>
    <dgm:cxn modelId="{DC5BA112-7C6B-4F31-8FD6-FD3D26222AAD}" type="presParOf" srcId="{1B7AD3E5-809A-4F75-844D-7085A1B6755C}" destId="{71A9E817-C4D3-49F3-A41F-F2411C169288}" srcOrd="11" destOrd="0" presId="urn:microsoft.com/office/officeart/2005/8/layout/list1"/>
    <dgm:cxn modelId="{838F41D9-3D88-49D1-A379-BD54EBD8A21A}" type="presParOf" srcId="{1B7AD3E5-809A-4F75-844D-7085A1B6755C}" destId="{C946B16E-925A-4589-9379-324927AA6632}" srcOrd="12" destOrd="0" presId="urn:microsoft.com/office/officeart/2005/8/layout/list1"/>
    <dgm:cxn modelId="{A527D2DB-C5E0-497A-B68F-350A0ABB1AF5}" type="presParOf" srcId="{C946B16E-925A-4589-9379-324927AA6632}" destId="{EE105417-77A3-475A-A35D-1C4DC8CFA718}" srcOrd="0" destOrd="0" presId="urn:microsoft.com/office/officeart/2005/8/layout/list1"/>
    <dgm:cxn modelId="{F23CF9BF-5609-4000-9EC9-C7ACFCA3188B}" type="presParOf" srcId="{C946B16E-925A-4589-9379-324927AA6632}" destId="{F587C9EF-DC78-409F-8E59-8FE6B99C7222}" srcOrd="1" destOrd="0" presId="urn:microsoft.com/office/officeart/2005/8/layout/list1"/>
    <dgm:cxn modelId="{EB7CE50E-75AF-41B4-98E3-65D6EBF8DFF4}" type="presParOf" srcId="{1B7AD3E5-809A-4F75-844D-7085A1B6755C}" destId="{66344E8D-9D95-41B8-9C98-72D7BB121294}" srcOrd="13" destOrd="0" presId="urn:microsoft.com/office/officeart/2005/8/layout/list1"/>
    <dgm:cxn modelId="{E9C249FF-EEDA-4067-9FB0-625474AEE1F9}" type="presParOf" srcId="{1B7AD3E5-809A-4F75-844D-7085A1B6755C}" destId="{2E41334F-E9A4-4062-A214-C40733E749A3}" srcOrd="14" destOrd="0" presId="urn:microsoft.com/office/officeart/2005/8/layout/list1"/>
    <dgm:cxn modelId="{F01EF881-04B9-4B13-A70C-36B6613C90C6}" type="presParOf" srcId="{1B7AD3E5-809A-4F75-844D-7085A1B6755C}" destId="{1AA1F7F9-E40B-4089-893F-AC70423D9F2B}" srcOrd="15" destOrd="0" presId="urn:microsoft.com/office/officeart/2005/8/layout/list1"/>
    <dgm:cxn modelId="{6B0A5E9F-E5CA-4B46-9B6E-0E2B847F8F43}" type="presParOf" srcId="{1B7AD3E5-809A-4F75-844D-7085A1B6755C}" destId="{DF435E5C-6651-4E16-A18D-5F314E305E14}" srcOrd="16" destOrd="0" presId="urn:microsoft.com/office/officeart/2005/8/layout/list1"/>
    <dgm:cxn modelId="{B7825CB2-4E11-4B69-B981-657EA4F166E9}" type="presParOf" srcId="{DF435E5C-6651-4E16-A18D-5F314E305E14}" destId="{54CE77A5-DCD7-4FAE-9FE9-9593C1FB6680}" srcOrd="0" destOrd="0" presId="urn:microsoft.com/office/officeart/2005/8/layout/list1"/>
    <dgm:cxn modelId="{58B3896C-4EA7-4936-8608-86C278C6294F}" type="presParOf" srcId="{DF435E5C-6651-4E16-A18D-5F314E305E14}" destId="{2C2C4C41-C0CA-4F88-B2C4-B5930077E494}" srcOrd="1" destOrd="0" presId="urn:microsoft.com/office/officeart/2005/8/layout/list1"/>
    <dgm:cxn modelId="{9E16882E-B299-476E-B798-26B340473078}" type="presParOf" srcId="{1B7AD3E5-809A-4F75-844D-7085A1B6755C}" destId="{1FCB6D9F-9EFB-4345-9B39-E05C631BBAE7}" srcOrd="17" destOrd="0" presId="urn:microsoft.com/office/officeart/2005/8/layout/list1"/>
    <dgm:cxn modelId="{9654C172-65BE-4B51-B4B2-1A8305F96AFA}" type="presParOf" srcId="{1B7AD3E5-809A-4F75-844D-7085A1B6755C}" destId="{57747CE1-220F-4153-9D3D-A3EB91B1DACF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9382C2-0AD2-48AA-9C72-7D5B330FCDA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8E2A986D-3360-4411-BB67-AD8D1669F6AA}">
      <dgm:prSet phldrT="[Text]" custT="1"/>
      <dgm:spPr/>
      <dgm:t>
        <a:bodyPr/>
        <a:lstStyle/>
        <a:p>
          <a:r>
            <a:rPr lang="id-ID" sz="4400" dirty="0" smtClean="0"/>
            <a:t>PA</a:t>
          </a:r>
          <a:endParaRPr lang="id-ID" sz="4400" dirty="0"/>
        </a:p>
      </dgm:t>
    </dgm:pt>
    <dgm:pt modelId="{4426F397-9A76-4917-BC07-ABF3E83319D8}" type="parTrans" cxnId="{349A15E5-241C-453E-9E22-61BC5DB4B5BE}">
      <dgm:prSet/>
      <dgm:spPr/>
      <dgm:t>
        <a:bodyPr/>
        <a:lstStyle/>
        <a:p>
          <a:endParaRPr lang="id-ID"/>
        </a:p>
      </dgm:t>
    </dgm:pt>
    <dgm:pt modelId="{F0B71FA2-4B18-4658-AD4E-E7B0F698F5CD}" type="sibTrans" cxnId="{349A15E5-241C-453E-9E22-61BC5DB4B5BE}">
      <dgm:prSet/>
      <dgm:spPr/>
      <dgm:t>
        <a:bodyPr/>
        <a:lstStyle/>
        <a:p>
          <a:endParaRPr lang="id-ID"/>
        </a:p>
      </dgm:t>
    </dgm:pt>
    <dgm:pt modelId="{FFC994F1-4999-43C8-ABFB-2089BE2EAE3F}">
      <dgm:prSet phldrT="[Text]" custT="1"/>
      <dgm:spPr/>
      <dgm:t>
        <a:bodyPr/>
        <a:lstStyle/>
        <a:p>
          <a:r>
            <a:rPr lang="id-ID" sz="4000" dirty="0" smtClean="0"/>
            <a:t>PPTK</a:t>
          </a:r>
          <a:endParaRPr lang="id-ID" sz="4000" dirty="0"/>
        </a:p>
      </dgm:t>
    </dgm:pt>
    <dgm:pt modelId="{9197BC22-FA82-4B31-A34D-9F463907D247}" type="parTrans" cxnId="{39FB7587-62F7-43A1-AAB1-C060EB30441C}">
      <dgm:prSet/>
      <dgm:spPr/>
      <dgm:t>
        <a:bodyPr/>
        <a:lstStyle/>
        <a:p>
          <a:endParaRPr lang="id-ID"/>
        </a:p>
      </dgm:t>
    </dgm:pt>
    <dgm:pt modelId="{0FB9E0D4-8431-4911-BC7A-6731FA790F6F}" type="sibTrans" cxnId="{39FB7587-62F7-43A1-AAB1-C060EB30441C}">
      <dgm:prSet/>
      <dgm:spPr/>
      <dgm:t>
        <a:bodyPr/>
        <a:lstStyle/>
        <a:p>
          <a:endParaRPr lang="id-ID"/>
        </a:p>
      </dgm:t>
    </dgm:pt>
    <dgm:pt modelId="{CF34865D-7C36-4C07-9ACC-A138D39F85EF}">
      <dgm:prSet phldrT="[Text]" custT="1"/>
      <dgm:spPr/>
      <dgm:t>
        <a:bodyPr/>
        <a:lstStyle/>
        <a:p>
          <a:r>
            <a:rPr lang="id-ID" sz="4000" dirty="0" smtClean="0"/>
            <a:t>PPK</a:t>
          </a:r>
          <a:endParaRPr lang="id-ID" sz="4000" dirty="0"/>
        </a:p>
      </dgm:t>
    </dgm:pt>
    <dgm:pt modelId="{885EB852-3F9D-4A5D-8F4D-C6BC3F6F8B63}" type="parTrans" cxnId="{037CA7E1-B68C-4C4F-9BAB-F9E0440E9BD4}">
      <dgm:prSet/>
      <dgm:spPr/>
      <dgm:t>
        <a:bodyPr/>
        <a:lstStyle/>
        <a:p>
          <a:endParaRPr lang="id-ID"/>
        </a:p>
      </dgm:t>
    </dgm:pt>
    <dgm:pt modelId="{874738E3-097C-4414-9F8C-D39943AACA0A}" type="sibTrans" cxnId="{037CA7E1-B68C-4C4F-9BAB-F9E0440E9BD4}">
      <dgm:prSet/>
      <dgm:spPr/>
      <dgm:t>
        <a:bodyPr/>
        <a:lstStyle/>
        <a:p>
          <a:endParaRPr lang="id-ID"/>
        </a:p>
      </dgm:t>
    </dgm:pt>
    <dgm:pt modelId="{95E35709-BF9B-4EFB-A12D-4D5ED041C41E}">
      <dgm:prSet phldrT="[Text]" custT="1"/>
      <dgm:spPr/>
      <dgm:t>
        <a:bodyPr/>
        <a:lstStyle/>
        <a:p>
          <a:r>
            <a:rPr lang="id-ID" sz="2400" dirty="0" smtClean="0"/>
            <a:t>BEND PENGEL/ PENERIMAAN</a:t>
          </a:r>
          <a:endParaRPr lang="id-ID" sz="2400" dirty="0"/>
        </a:p>
      </dgm:t>
    </dgm:pt>
    <dgm:pt modelId="{0B270C82-5F13-4332-9427-781CA39752DC}" type="parTrans" cxnId="{522FC742-1AEF-426D-8C79-25B4DFA690EF}">
      <dgm:prSet/>
      <dgm:spPr/>
      <dgm:t>
        <a:bodyPr/>
        <a:lstStyle/>
        <a:p>
          <a:endParaRPr lang="id-ID"/>
        </a:p>
      </dgm:t>
    </dgm:pt>
    <dgm:pt modelId="{929172C8-A4C4-4D70-BA73-7CA8ED5970D5}" type="sibTrans" cxnId="{522FC742-1AEF-426D-8C79-25B4DFA690EF}">
      <dgm:prSet/>
      <dgm:spPr/>
      <dgm:t>
        <a:bodyPr/>
        <a:lstStyle/>
        <a:p>
          <a:endParaRPr lang="id-ID"/>
        </a:p>
      </dgm:t>
    </dgm:pt>
    <dgm:pt modelId="{E51DEDBE-B0A4-4270-9DA7-CBC2811B28B4}">
      <dgm:prSet phldrT="[Text]" custT="1"/>
      <dgm:spPr/>
      <dgm:t>
        <a:bodyPr/>
        <a:lstStyle/>
        <a:p>
          <a:r>
            <a:rPr lang="id-ID" sz="3200" dirty="0" smtClean="0"/>
            <a:t>PEMBANTU PPK</a:t>
          </a:r>
          <a:endParaRPr lang="id-ID" sz="3200" dirty="0"/>
        </a:p>
      </dgm:t>
    </dgm:pt>
    <dgm:pt modelId="{BEA33606-286D-461D-B8CF-E0587100ECCF}" type="parTrans" cxnId="{728E3813-C87B-4FB1-94F4-7517851C5FDB}">
      <dgm:prSet/>
      <dgm:spPr/>
      <dgm:t>
        <a:bodyPr/>
        <a:lstStyle/>
        <a:p>
          <a:endParaRPr lang="id-ID"/>
        </a:p>
      </dgm:t>
    </dgm:pt>
    <dgm:pt modelId="{D6DB631A-607F-4574-BE7C-E5C0C3B36E6D}" type="sibTrans" cxnId="{728E3813-C87B-4FB1-94F4-7517851C5FDB}">
      <dgm:prSet/>
      <dgm:spPr/>
      <dgm:t>
        <a:bodyPr/>
        <a:lstStyle/>
        <a:p>
          <a:endParaRPr lang="id-ID"/>
        </a:p>
      </dgm:t>
    </dgm:pt>
    <dgm:pt modelId="{86CE327B-BC94-4A82-B490-067E34BD4DC6}" type="pres">
      <dgm:prSet presAssocID="{F99382C2-0AD2-48AA-9C72-7D5B330FCDA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157796C-FE95-4F8E-927F-56CED045A5FC}" type="pres">
      <dgm:prSet presAssocID="{8E2A986D-3360-4411-BB67-AD8D1669F6AA}" presName="hierRoot1" presStyleCnt="0">
        <dgm:presLayoutVars>
          <dgm:hierBranch val="init"/>
        </dgm:presLayoutVars>
      </dgm:prSet>
      <dgm:spPr/>
    </dgm:pt>
    <dgm:pt modelId="{BEB91BB0-219D-4EC8-B824-F858A7811563}" type="pres">
      <dgm:prSet presAssocID="{8E2A986D-3360-4411-BB67-AD8D1669F6AA}" presName="rootComposite1" presStyleCnt="0"/>
      <dgm:spPr/>
    </dgm:pt>
    <dgm:pt modelId="{D697A790-A7B5-4B2B-87B7-3D41F1F4A3D7}" type="pres">
      <dgm:prSet presAssocID="{8E2A986D-3360-4411-BB67-AD8D1669F6AA}" presName="rootText1" presStyleLbl="node0" presStyleIdx="0" presStyleCnt="2" custLinFactNeighborX="-3871" custLinFactNeighborY="-914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FF227F-1D6F-40DC-AAD0-C21641F28726}" type="pres">
      <dgm:prSet presAssocID="{8E2A986D-3360-4411-BB67-AD8D1669F6A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05D7530-CD0F-4FA4-8515-CEF7A4E1DA56}" type="pres">
      <dgm:prSet presAssocID="{8E2A986D-3360-4411-BB67-AD8D1669F6AA}" presName="hierChild2" presStyleCnt="0"/>
      <dgm:spPr/>
    </dgm:pt>
    <dgm:pt modelId="{2C9C8645-B8B9-4A19-8FA1-B395B1EEF665}" type="pres">
      <dgm:prSet presAssocID="{9197BC22-FA82-4B31-A34D-9F463907D247}" presName="Name37" presStyleLbl="parChTrans1D2" presStyleIdx="0" presStyleCnt="3"/>
      <dgm:spPr/>
      <dgm:t>
        <a:bodyPr/>
        <a:lstStyle/>
        <a:p>
          <a:endParaRPr lang="en-US"/>
        </a:p>
      </dgm:t>
    </dgm:pt>
    <dgm:pt modelId="{8306C8A6-6A5C-49FE-877E-67288DE5D1BF}" type="pres">
      <dgm:prSet presAssocID="{FFC994F1-4999-43C8-ABFB-2089BE2EAE3F}" presName="hierRoot2" presStyleCnt="0">
        <dgm:presLayoutVars>
          <dgm:hierBranch val="init"/>
        </dgm:presLayoutVars>
      </dgm:prSet>
      <dgm:spPr/>
    </dgm:pt>
    <dgm:pt modelId="{31167425-92F7-44A5-B9B7-0E12F4642C8D}" type="pres">
      <dgm:prSet presAssocID="{FFC994F1-4999-43C8-ABFB-2089BE2EAE3F}" presName="rootComposite" presStyleCnt="0"/>
      <dgm:spPr/>
    </dgm:pt>
    <dgm:pt modelId="{FDA70232-317B-46E4-90AD-6432A36A4C0D}" type="pres">
      <dgm:prSet presAssocID="{FFC994F1-4999-43C8-ABFB-2089BE2EAE3F}" presName="rootText" presStyleLbl="node2" presStyleIdx="0" presStyleCnt="3" custLinFactNeighborX="-23" custLinFactNeighborY="-46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3AC56B-C7D0-41A6-ACBF-B763A9439AC8}" type="pres">
      <dgm:prSet presAssocID="{FFC994F1-4999-43C8-ABFB-2089BE2EAE3F}" presName="rootConnector" presStyleLbl="node2" presStyleIdx="0" presStyleCnt="3"/>
      <dgm:spPr/>
      <dgm:t>
        <a:bodyPr/>
        <a:lstStyle/>
        <a:p>
          <a:endParaRPr lang="en-US"/>
        </a:p>
      </dgm:t>
    </dgm:pt>
    <dgm:pt modelId="{4BF342AC-9294-4E49-A48A-75F45652DD4B}" type="pres">
      <dgm:prSet presAssocID="{FFC994F1-4999-43C8-ABFB-2089BE2EAE3F}" presName="hierChild4" presStyleCnt="0"/>
      <dgm:spPr/>
    </dgm:pt>
    <dgm:pt modelId="{D2270648-0227-4884-B947-6948FF07FC40}" type="pres">
      <dgm:prSet presAssocID="{FFC994F1-4999-43C8-ABFB-2089BE2EAE3F}" presName="hierChild5" presStyleCnt="0"/>
      <dgm:spPr/>
    </dgm:pt>
    <dgm:pt modelId="{1FF1E809-576C-47BF-AA0B-E59A311CBA5D}" type="pres">
      <dgm:prSet presAssocID="{885EB852-3F9D-4A5D-8F4D-C6BC3F6F8B63}" presName="Name37" presStyleLbl="parChTrans1D2" presStyleIdx="1" presStyleCnt="3"/>
      <dgm:spPr/>
      <dgm:t>
        <a:bodyPr/>
        <a:lstStyle/>
        <a:p>
          <a:endParaRPr lang="en-US"/>
        </a:p>
      </dgm:t>
    </dgm:pt>
    <dgm:pt modelId="{146B39C1-A25B-4FA2-B66F-B59FDD8D9BEE}" type="pres">
      <dgm:prSet presAssocID="{CF34865D-7C36-4C07-9ACC-A138D39F85EF}" presName="hierRoot2" presStyleCnt="0">
        <dgm:presLayoutVars>
          <dgm:hierBranch val="init"/>
        </dgm:presLayoutVars>
      </dgm:prSet>
      <dgm:spPr/>
    </dgm:pt>
    <dgm:pt modelId="{C52F7F34-74C2-4ABE-9644-B68D046A5CC1}" type="pres">
      <dgm:prSet presAssocID="{CF34865D-7C36-4C07-9ACC-A138D39F85EF}" presName="rootComposite" presStyleCnt="0"/>
      <dgm:spPr/>
    </dgm:pt>
    <dgm:pt modelId="{60631924-E0D0-428D-8352-1F86D331F23F}" type="pres">
      <dgm:prSet presAssocID="{CF34865D-7C36-4C07-9ACC-A138D39F85EF}" presName="rootText" presStyleLbl="node2" presStyleIdx="1" presStyleCnt="3" custLinFactNeighborX="-1759" custLinFactNeighborY="-46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AC28E22-5F48-459D-84A7-E1DD3E5C18BA}" type="pres">
      <dgm:prSet presAssocID="{CF34865D-7C36-4C07-9ACC-A138D39F85EF}" presName="rootConnector" presStyleLbl="node2" presStyleIdx="1" presStyleCnt="3"/>
      <dgm:spPr/>
      <dgm:t>
        <a:bodyPr/>
        <a:lstStyle/>
        <a:p>
          <a:endParaRPr lang="en-US"/>
        </a:p>
      </dgm:t>
    </dgm:pt>
    <dgm:pt modelId="{A925CDDE-29EC-4696-9075-867BA1F813D4}" type="pres">
      <dgm:prSet presAssocID="{CF34865D-7C36-4C07-9ACC-A138D39F85EF}" presName="hierChild4" presStyleCnt="0"/>
      <dgm:spPr/>
    </dgm:pt>
    <dgm:pt modelId="{6C1E10D8-FB04-4155-AD57-DA568157F78C}" type="pres">
      <dgm:prSet presAssocID="{CF34865D-7C36-4C07-9ACC-A138D39F85EF}" presName="hierChild5" presStyleCnt="0"/>
      <dgm:spPr/>
    </dgm:pt>
    <dgm:pt modelId="{9D3E65C9-8CAC-441D-B70A-E2B3E299008C}" type="pres">
      <dgm:prSet presAssocID="{0B270C82-5F13-4332-9427-781CA39752DC}" presName="Name37" presStyleLbl="parChTrans1D2" presStyleIdx="2" presStyleCnt="3"/>
      <dgm:spPr/>
      <dgm:t>
        <a:bodyPr/>
        <a:lstStyle/>
        <a:p>
          <a:endParaRPr lang="en-US"/>
        </a:p>
      </dgm:t>
    </dgm:pt>
    <dgm:pt modelId="{64CE1C48-CF05-4176-BA0C-BE7B847D7553}" type="pres">
      <dgm:prSet presAssocID="{95E35709-BF9B-4EFB-A12D-4D5ED041C41E}" presName="hierRoot2" presStyleCnt="0">
        <dgm:presLayoutVars>
          <dgm:hierBranch val="init"/>
        </dgm:presLayoutVars>
      </dgm:prSet>
      <dgm:spPr/>
    </dgm:pt>
    <dgm:pt modelId="{5C6FB7D7-9731-4E32-8466-0BF1C995E543}" type="pres">
      <dgm:prSet presAssocID="{95E35709-BF9B-4EFB-A12D-4D5ED041C41E}" presName="rootComposite" presStyleCnt="0"/>
      <dgm:spPr/>
    </dgm:pt>
    <dgm:pt modelId="{9FF6E716-75F8-4E3D-A469-9F975D6429C5}" type="pres">
      <dgm:prSet presAssocID="{95E35709-BF9B-4EFB-A12D-4D5ED041C41E}" presName="rootText" presStyleLbl="node2" presStyleIdx="2" presStyleCnt="3" custScaleX="105787" custScaleY="112314" custLinFactNeighborX="20358" custLinFactNeighborY="-4620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E25CD316-745B-4F63-A319-60EE370FE84C}" type="pres">
      <dgm:prSet presAssocID="{95E35709-BF9B-4EFB-A12D-4D5ED041C41E}" presName="rootConnector" presStyleLbl="node2" presStyleIdx="2" presStyleCnt="3"/>
      <dgm:spPr/>
      <dgm:t>
        <a:bodyPr/>
        <a:lstStyle/>
        <a:p>
          <a:endParaRPr lang="en-US"/>
        </a:p>
      </dgm:t>
    </dgm:pt>
    <dgm:pt modelId="{D943CE5B-CB87-46B3-8E47-2AAAC03C1B1A}" type="pres">
      <dgm:prSet presAssocID="{95E35709-BF9B-4EFB-A12D-4D5ED041C41E}" presName="hierChild4" presStyleCnt="0"/>
      <dgm:spPr/>
    </dgm:pt>
    <dgm:pt modelId="{6409E1C6-451D-4E24-9AF1-46C38BBB9152}" type="pres">
      <dgm:prSet presAssocID="{95E35709-BF9B-4EFB-A12D-4D5ED041C41E}" presName="hierChild5" presStyleCnt="0"/>
      <dgm:spPr/>
    </dgm:pt>
    <dgm:pt modelId="{1E2A4335-388B-4CF1-B5DE-5C23A0B29964}" type="pres">
      <dgm:prSet presAssocID="{8E2A986D-3360-4411-BB67-AD8D1669F6AA}" presName="hierChild3" presStyleCnt="0"/>
      <dgm:spPr/>
    </dgm:pt>
    <dgm:pt modelId="{D73C91A8-C94D-4D11-B708-6FB0C4DD3BAD}" type="pres">
      <dgm:prSet presAssocID="{E51DEDBE-B0A4-4270-9DA7-CBC2811B28B4}" presName="hierRoot1" presStyleCnt="0">
        <dgm:presLayoutVars>
          <dgm:hierBranch val="init"/>
        </dgm:presLayoutVars>
      </dgm:prSet>
      <dgm:spPr/>
    </dgm:pt>
    <dgm:pt modelId="{FD9637AE-A73F-44C1-90A8-64750E13AD69}" type="pres">
      <dgm:prSet presAssocID="{E51DEDBE-B0A4-4270-9DA7-CBC2811B28B4}" presName="rootComposite1" presStyleCnt="0"/>
      <dgm:spPr/>
    </dgm:pt>
    <dgm:pt modelId="{95F90002-2890-4EB7-946C-BB33AFCAC772}" type="pres">
      <dgm:prSet presAssocID="{E51DEDBE-B0A4-4270-9DA7-CBC2811B28B4}" presName="rootText1" presStyleLbl="node0" presStyleIdx="1" presStyleCnt="2" custScaleX="140113" custLinFactX="-39283" custLinFactY="100000" custLinFactNeighborX="-100000" custLinFactNeighborY="17368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32A68DE1-406C-41B5-B812-DAE92844BDAA}" type="pres">
      <dgm:prSet presAssocID="{E51DEDBE-B0A4-4270-9DA7-CBC2811B28B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FCD808C4-07D8-4153-8285-11CB36E9D5E1}" type="pres">
      <dgm:prSet presAssocID="{E51DEDBE-B0A4-4270-9DA7-CBC2811B28B4}" presName="hierChild2" presStyleCnt="0"/>
      <dgm:spPr/>
    </dgm:pt>
    <dgm:pt modelId="{2209DFE4-88F5-4355-86F4-00A2F893441A}" type="pres">
      <dgm:prSet presAssocID="{E51DEDBE-B0A4-4270-9DA7-CBC2811B28B4}" presName="hierChild3" presStyleCnt="0"/>
      <dgm:spPr/>
    </dgm:pt>
  </dgm:ptLst>
  <dgm:cxnLst>
    <dgm:cxn modelId="{2339B7E0-6735-4127-BA1E-962C3055A7EC}" type="presOf" srcId="{0B270C82-5F13-4332-9427-781CA39752DC}" destId="{9D3E65C9-8CAC-441D-B70A-E2B3E299008C}" srcOrd="0" destOrd="0" presId="urn:microsoft.com/office/officeart/2005/8/layout/orgChart1"/>
    <dgm:cxn modelId="{7FF08C7E-378D-4238-91D9-1ADED09AF833}" type="presOf" srcId="{CF34865D-7C36-4C07-9ACC-A138D39F85EF}" destId="{7AC28E22-5F48-459D-84A7-E1DD3E5C18BA}" srcOrd="1" destOrd="0" presId="urn:microsoft.com/office/officeart/2005/8/layout/orgChart1"/>
    <dgm:cxn modelId="{C14F75C5-9756-404B-AE4A-ADAC597A352B}" type="presOf" srcId="{885EB852-3F9D-4A5D-8F4D-C6BC3F6F8B63}" destId="{1FF1E809-576C-47BF-AA0B-E59A311CBA5D}" srcOrd="0" destOrd="0" presId="urn:microsoft.com/office/officeart/2005/8/layout/orgChart1"/>
    <dgm:cxn modelId="{6A43BBD5-FE1C-4EF1-84B7-C16AA1C2668A}" type="presOf" srcId="{FFC994F1-4999-43C8-ABFB-2089BE2EAE3F}" destId="{FDA70232-317B-46E4-90AD-6432A36A4C0D}" srcOrd="0" destOrd="0" presId="urn:microsoft.com/office/officeart/2005/8/layout/orgChart1"/>
    <dgm:cxn modelId="{9AB1C415-74C9-48BA-8D84-DAA4766173AA}" type="presOf" srcId="{E51DEDBE-B0A4-4270-9DA7-CBC2811B28B4}" destId="{95F90002-2890-4EB7-946C-BB33AFCAC772}" srcOrd="0" destOrd="0" presId="urn:microsoft.com/office/officeart/2005/8/layout/orgChart1"/>
    <dgm:cxn modelId="{48110137-5F10-4EFC-AE30-E7DAE00A468A}" type="presOf" srcId="{8E2A986D-3360-4411-BB67-AD8D1669F6AA}" destId="{50FF227F-1D6F-40DC-AAD0-C21641F28726}" srcOrd="1" destOrd="0" presId="urn:microsoft.com/office/officeart/2005/8/layout/orgChart1"/>
    <dgm:cxn modelId="{984990CB-2630-4B91-A407-C0D55313D6B4}" type="presOf" srcId="{95E35709-BF9B-4EFB-A12D-4D5ED041C41E}" destId="{9FF6E716-75F8-4E3D-A469-9F975D6429C5}" srcOrd="0" destOrd="0" presId="urn:microsoft.com/office/officeart/2005/8/layout/orgChart1"/>
    <dgm:cxn modelId="{C0A3FCEA-DA09-4416-A138-AFA2401D186B}" type="presOf" srcId="{CF34865D-7C36-4C07-9ACC-A138D39F85EF}" destId="{60631924-E0D0-428D-8352-1F86D331F23F}" srcOrd="0" destOrd="0" presId="urn:microsoft.com/office/officeart/2005/8/layout/orgChart1"/>
    <dgm:cxn modelId="{BD16A070-6FBA-485F-B916-D2A6C75A5577}" type="presOf" srcId="{E51DEDBE-B0A4-4270-9DA7-CBC2811B28B4}" destId="{32A68DE1-406C-41B5-B812-DAE92844BDAA}" srcOrd="1" destOrd="0" presId="urn:microsoft.com/office/officeart/2005/8/layout/orgChart1"/>
    <dgm:cxn modelId="{39FB7587-62F7-43A1-AAB1-C060EB30441C}" srcId="{8E2A986D-3360-4411-BB67-AD8D1669F6AA}" destId="{FFC994F1-4999-43C8-ABFB-2089BE2EAE3F}" srcOrd="0" destOrd="0" parTransId="{9197BC22-FA82-4B31-A34D-9F463907D247}" sibTransId="{0FB9E0D4-8431-4911-BC7A-6731FA790F6F}"/>
    <dgm:cxn modelId="{5FEAE8B5-5D92-4BAF-BCD9-5AD38833AC26}" type="presOf" srcId="{8E2A986D-3360-4411-BB67-AD8D1669F6AA}" destId="{D697A790-A7B5-4B2B-87B7-3D41F1F4A3D7}" srcOrd="0" destOrd="0" presId="urn:microsoft.com/office/officeart/2005/8/layout/orgChart1"/>
    <dgm:cxn modelId="{CC8A6229-0CC4-4D11-90E7-2BD61C4FBC2B}" type="presOf" srcId="{9197BC22-FA82-4B31-A34D-9F463907D247}" destId="{2C9C8645-B8B9-4A19-8FA1-B395B1EEF665}" srcOrd="0" destOrd="0" presId="urn:microsoft.com/office/officeart/2005/8/layout/orgChart1"/>
    <dgm:cxn modelId="{9FA95100-F18D-4391-96CA-CF62A12B53BF}" type="presOf" srcId="{F99382C2-0AD2-48AA-9C72-7D5B330FCDA9}" destId="{86CE327B-BC94-4A82-B490-067E34BD4DC6}" srcOrd="0" destOrd="0" presId="urn:microsoft.com/office/officeart/2005/8/layout/orgChart1"/>
    <dgm:cxn modelId="{728E3813-C87B-4FB1-94F4-7517851C5FDB}" srcId="{F99382C2-0AD2-48AA-9C72-7D5B330FCDA9}" destId="{E51DEDBE-B0A4-4270-9DA7-CBC2811B28B4}" srcOrd="1" destOrd="0" parTransId="{BEA33606-286D-461D-B8CF-E0587100ECCF}" sibTransId="{D6DB631A-607F-4574-BE7C-E5C0C3B36E6D}"/>
    <dgm:cxn modelId="{6857EFF4-E87D-49D3-9DB9-DC7C7CB0CB91}" type="presOf" srcId="{FFC994F1-4999-43C8-ABFB-2089BE2EAE3F}" destId="{E23AC56B-C7D0-41A6-ACBF-B763A9439AC8}" srcOrd="1" destOrd="0" presId="urn:microsoft.com/office/officeart/2005/8/layout/orgChart1"/>
    <dgm:cxn modelId="{7EE5E5E1-4D92-43F2-9ACF-1C61C47B503D}" type="presOf" srcId="{95E35709-BF9B-4EFB-A12D-4D5ED041C41E}" destId="{E25CD316-745B-4F63-A319-60EE370FE84C}" srcOrd="1" destOrd="0" presId="urn:microsoft.com/office/officeart/2005/8/layout/orgChart1"/>
    <dgm:cxn modelId="{522FC742-1AEF-426D-8C79-25B4DFA690EF}" srcId="{8E2A986D-3360-4411-BB67-AD8D1669F6AA}" destId="{95E35709-BF9B-4EFB-A12D-4D5ED041C41E}" srcOrd="2" destOrd="0" parTransId="{0B270C82-5F13-4332-9427-781CA39752DC}" sibTransId="{929172C8-A4C4-4D70-BA73-7CA8ED5970D5}"/>
    <dgm:cxn modelId="{037CA7E1-B68C-4C4F-9BAB-F9E0440E9BD4}" srcId="{8E2A986D-3360-4411-BB67-AD8D1669F6AA}" destId="{CF34865D-7C36-4C07-9ACC-A138D39F85EF}" srcOrd="1" destOrd="0" parTransId="{885EB852-3F9D-4A5D-8F4D-C6BC3F6F8B63}" sibTransId="{874738E3-097C-4414-9F8C-D39943AACA0A}"/>
    <dgm:cxn modelId="{349A15E5-241C-453E-9E22-61BC5DB4B5BE}" srcId="{F99382C2-0AD2-48AA-9C72-7D5B330FCDA9}" destId="{8E2A986D-3360-4411-BB67-AD8D1669F6AA}" srcOrd="0" destOrd="0" parTransId="{4426F397-9A76-4917-BC07-ABF3E83319D8}" sibTransId="{F0B71FA2-4B18-4658-AD4E-E7B0F698F5CD}"/>
    <dgm:cxn modelId="{DB803B4E-32E2-4F9D-A915-D84615B4B1EE}" type="presParOf" srcId="{86CE327B-BC94-4A82-B490-067E34BD4DC6}" destId="{C157796C-FE95-4F8E-927F-56CED045A5FC}" srcOrd="0" destOrd="0" presId="urn:microsoft.com/office/officeart/2005/8/layout/orgChart1"/>
    <dgm:cxn modelId="{E3B8F9F6-5AE4-4557-85EE-F1E7270CC6BE}" type="presParOf" srcId="{C157796C-FE95-4F8E-927F-56CED045A5FC}" destId="{BEB91BB0-219D-4EC8-B824-F858A7811563}" srcOrd="0" destOrd="0" presId="urn:microsoft.com/office/officeart/2005/8/layout/orgChart1"/>
    <dgm:cxn modelId="{3E13A9DF-BEA8-4521-B4F4-B1F970E36C04}" type="presParOf" srcId="{BEB91BB0-219D-4EC8-B824-F858A7811563}" destId="{D697A790-A7B5-4B2B-87B7-3D41F1F4A3D7}" srcOrd="0" destOrd="0" presId="urn:microsoft.com/office/officeart/2005/8/layout/orgChart1"/>
    <dgm:cxn modelId="{F9E7BED3-14C1-4E39-85FD-2798365768BD}" type="presParOf" srcId="{BEB91BB0-219D-4EC8-B824-F858A7811563}" destId="{50FF227F-1D6F-40DC-AAD0-C21641F28726}" srcOrd="1" destOrd="0" presId="urn:microsoft.com/office/officeart/2005/8/layout/orgChart1"/>
    <dgm:cxn modelId="{888220DE-F629-4DA6-B145-3C809127D793}" type="presParOf" srcId="{C157796C-FE95-4F8E-927F-56CED045A5FC}" destId="{205D7530-CD0F-4FA4-8515-CEF7A4E1DA56}" srcOrd="1" destOrd="0" presId="urn:microsoft.com/office/officeart/2005/8/layout/orgChart1"/>
    <dgm:cxn modelId="{CD6CFC54-5156-43C9-B532-D822E008F228}" type="presParOf" srcId="{205D7530-CD0F-4FA4-8515-CEF7A4E1DA56}" destId="{2C9C8645-B8B9-4A19-8FA1-B395B1EEF665}" srcOrd="0" destOrd="0" presId="urn:microsoft.com/office/officeart/2005/8/layout/orgChart1"/>
    <dgm:cxn modelId="{CDEDD0C3-FA3C-4ED2-A057-5A8D25C71C42}" type="presParOf" srcId="{205D7530-CD0F-4FA4-8515-CEF7A4E1DA56}" destId="{8306C8A6-6A5C-49FE-877E-67288DE5D1BF}" srcOrd="1" destOrd="0" presId="urn:microsoft.com/office/officeart/2005/8/layout/orgChart1"/>
    <dgm:cxn modelId="{9CF2E04E-E114-4BAC-93BB-CD6EA4B7CF73}" type="presParOf" srcId="{8306C8A6-6A5C-49FE-877E-67288DE5D1BF}" destId="{31167425-92F7-44A5-B9B7-0E12F4642C8D}" srcOrd="0" destOrd="0" presId="urn:microsoft.com/office/officeart/2005/8/layout/orgChart1"/>
    <dgm:cxn modelId="{BD661489-84A4-488D-B3F7-5FE38FA74044}" type="presParOf" srcId="{31167425-92F7-44A5-B9B7-0E12F4642C8D}" destId="{FDA70232-317B-46E4-90AD-6432A36A4C0D}" srcOrd="0" destOrd="0" presId="urn:microsoft.com/office/officeart/2005/8/layout/orgChart1"/>
    <dgm:cxn modelId="{6F3AD18B-DC92-4136-8940-6C7CD5AE03E2}" type="presParOf" srcId="{31167425-92F7-44A5-B9B7-0E12F4642C8D}" destId="{E23AC56B-C7D0-41A6-ACBF-B763A9439AC8}" srcOrd="1" destOrd="0" presId="urn:microsoft.com/office/officeart/2005/8/layout/orgChart1"/>
    <dgm:cxn modelId="{AD0E95A5-3269-46CE-87B4-4E5ECC97D791}" type="presParOf" srcId="{8306C8A6-6A5C-49FE-877E-67288DE5D1BF}" destId="{4BF342AC-9294-4E49-A48A-75F45652DD4B}" srcOrd="1" destOrd="0" presId="urn:microsoft.com/office/officeart/2005/8/layout/orgChart1"/>
    <dgm:cxn modelId="{8EA8A92B-940D-410F-B858-047D9E4C72F9}" type="presParOf" srcId="{8306C8A6-6A5C-49FE-877E-67288DE5D1BF}" destId="{D2270648-0227-4884-B947-6948FF07FC40}" srcOrd="2" destOrd="0" presId="urn:microsoft.com/office/officeart/2005/8/layout/orgChart1"/>
    <dgm:cxn modelId="{D91FF08E-B482-4E00-9B8C-92A12D321D48}" type="presParOf" srcId="{205D7530-CD0F-4FA4-8515-CEF7A4E1DA56}" destId="{1FF1E809-576C-47BF-AA0B-E59A311CBA5D}" srcOrd="2" destOrd="0" presId="urn:microsoft.com/office/officeart/2005/8/layout/orgChart1"/>
    <dgm:cxn modelId="{870906C8-86BE-49C1-89FD-F01536F2AD64}" type="presParOf" srcId="{205D7530-CD0F-4FA4-8515-CEF7A4E1DA56}" destId="{146B39C1-A25B-4FA2-B66F-B59FDD8D9BEE}" srcOrd="3" destOrd="0" presId="urn:microsoft.com/office/officeart/2005/8/layout/orgChart1"/>
    <dgm:cxn modelId="{C9A9D2C5-E0D8-49F4-A2B1-946A954934A3}" type="presParOf" srcId="{146B39C1-A25B-4FA2-B66F-B59FDD8D9BEE}" destId="{C52F7F34-74C2-4ABE-9644-B68D046A5CC1}" srcOrd="0" destOrd="0" presId="urn:microsoft.com/office/officeart/2005/8/layout/orgChart1"/>
    <dgm:cxn modelId="{E3C8317F-E03B-43AF-8A4F-45EF8043FF98}" type="presParOf" srcId="{C52F7F34-74C2-4ABE-9644-B68D046A5CC1}" destId="{60631924-E0D0-428D-8352-1F86D331F23F}" srcOrd="0" destOrd="0" presId="urn:microsoft.com/office/officeart/2005/8/layout/orgChart1"/>
    <dgm:cxn modelId="{D63BFFB0-F435-458E-9F12-544FC7D41A75}" type="presParOf" srcId="{C52F7F34-74C2-4ABE-9644-B68D046A5CC1}" destId="{7AC28E22-5F48-459D-84A7-E1DD3E5C18BA}" srcOrd="1" destOrd="0" presId="urn:microsoft.com/office/officeart/2005/8/layout/orgChart1"/>
    <dgm:cxn modelId="{67B63F71-AB0D-4A63-9013-63CE5564AE4A}" type="presParOf" srcId="{146B39C1-A25B-4FA2-B66F-B59FDD8D9BEE}" destId="{A925CDDE-29EC-4696-9075-867BA1F813D4}" srcOrd="1" destOrd="0" presId="urn:microsoft.com/office/officeart/2005/8/layout/orgChart1"/>
    <dgm:cxn modelId="{D62ABB10-A4FE-4ADD-9D38-44033ECB7041}" type="presParOf" srcId="{146B39C1-A25B-4FA2-B66F-B59FDD8D9BEE}" destId="{6C1E10D8-FB04-4155-AD57-DA568157F78C}" srcOrd="2" destOrd="0" presId="urn:microsoft.com/office/officeart/2005/8/layout/orgChart1"/>
    <dgm:cxn modelId="{EFBDAD6D-7A41-428C-AB0E-DEF5F2949EA1}" type="presParOf" srcId="{205D7530-CD0F-4FA4-8515-CEF7A4E1DA56}" destId="{9D3E65C9-8CAC-441D-B70A-E2B3E299008C}" srcOrd="4" destOrd="0" presId="urn:microsoft.com/office/officeart/2005/8/layout/orgChart1"/>
    <dgm:cxn modelId="{2D211EE1-1190-4FF8-A59E-BB9EF00787D2}" type="presParOf" srcId="{205D7530-CD0F-4FA4-8515-CEF7A4E1DA56}" destId="{64CE1C48-CF05-4176-BA0C-BE7B847D7553}" srcOrd="5" destOrd="0" presId="urn:microsoft.com/office/officeart/2005/8/layout/orgChart1"/>
    <dgm:cxn modelId="{8AE94598-6D13-4C55-B78A-1D6D99B28215}" type="presParOf" srcId="{64CE1C48-CF05-4176-BA0C-BE7B847D7553}" destId="{5C6FB7D7-9731-4E32-8466-0BF1C995E543}" srcOrd="0" destOrd="0" presId="urn:microsoft.com/office/officeart/2005/8/layout/orgChart1"/>
    <dgm:cxn modelId="{56DBF259-9878-49AB-B050-CBF5DF3D0FA7}" type="presParOf" srcId="{5C6FB7D7-9731-4E32-8466-0BF1C995E543}" destId="{9FF6E716-75F8-4E3D-A469-9F975D6429C5}" srcOrd="0" destOrd="0" presId="urn:microsoft.com/office/officeart/2005/8/layout/orgChart1"/>
    <dgm:cxn modelId="{DADB125B-C9B3-46F2-ACE1-A2CCDC32FACB}" type="presParOf" srcId="{5C6FB7D7-9731-4E32-8466-0BF1C995E543}" destId="{E25CD316-745B-4F63-A319-60EE370FE84C}" srcOrd="1" destOrd="0" presId="urn:microsoft.com/office/officeart/2005/8/layout/orgChart1"/>
    <dgm:cxn modelId="{507DD5E6-9F3F-4B09-8941-C37DB00FD755}" type="presParOf" srcId="{64CE1C48-CF05-4176-BA0C-BE7B847D7553}" destId="{D943CE5B-CB87-46B3-8E47-2AAAC03C1B1A}" srcOrd="1" destOrd="0" presId="urn:microsoft.com/office/officeart/2005/8/layout/orgChart1"/>
    <dgm:cxn modelId="{F2C7CB12-DDC1-4AA6-834D-A1FB4FF74BF2}" type="presParOf" srcId="{64CE1C48-CF05-4176-BA0C-BE7B847D7553}" destId="{6409E1C6-451D-4E24-9AF1-46C38BBB9152}" srcOrd="2" destOrd="0" presId="urn:microsoft.com/office/officeart/2005/8/layout/orgChart1"/>
    <dgm:cxn modelId="{90DFF706-CCEA-439B-8702-4AF2D28A7269}" type="presParOf" srcId="{C157796C-FE95-4F8E-927F-56CED045A5FC}" destId="{1E2A4335-388B-4CF1-B5DE-5C23A0B29964}" srcOrd="2" destOrd="0" presId="urn:microsoft.com/office/officeart/2005/8/layout/orgChart1"/>
    <dgm:cxn modelId="{FB74AFFE-D900-45FA-9E0D-B486C78E0F47}" type="presParOf" srcId="{86CE327B-BC94-4A82-B490-067E34BD4DC6}" destId="{D73C91A8-C94D-4D11-B708-6FB0C4DD3BAD}" srcOrd="1" destOrd="0" presId="urn:microsoft.com/office/officeart/2005/8/layout/orgChart1"/>
    <dgm:cxn modelId="{E30ECB8E-523D-43CE-ACD5-1AF763242BC7}" type="presParOf" srcId="{D73C91A8-C94D-4D11-B708-6FB0C4DD3BAD}" destId="{FD9637AE-A73F-44C1-90A8-64750E13AD69}" srcOrd="0" destOrd="0" presId="urn:microsoft.com/office/officeart/2005/8/layout/orgChart1"/>
    <dgm:cxn modelId="{3E346149-6347-40E1-87EC-0606C9B4AC39}" type="presParOf" srcId="{FD9637AE-A73F-44C1-90A8-64750E13AD69}" destId="{95F90002-2890-4EB7-946C-BB33AFCAC772}" srcOrd="0" destOrd="0" presId="urn:microsoft.com/office/officeart/2005/8/layout/orgChart1"/>
    <dgm:cxn modelId="{0167486B-399E-46E7-8DB0-DCC5C6E1064C}" type="presParOf" srcId="{FD9637AE-A73F-44C1-90A8-64750E13AD69}" destId="{32A68DE1-406C-41B5-B812-DAE92844BDAA}" srcOrd="1" destOrd="0" presId="urn:microsoft.com/office/officeart/2005/8/layout/orgChart1"/>
    <dgm:cxn modelId="{76AC39CF-D8C5-427B-ADA8-0E7099D5D030}" type="presParOf" srcId="{D73C91A8-C94D-4D11-B708-6FB0C4DD3BAD}" destId="{FCD808C4-07D8-4153-8285-11CB36E9D5E1}" srcOrd="1" destOrd="0" presId="urn:microsoft.com/office/officeart/2005/8/layout/orgChart1"/>
    <dgm:cxn modelId="{2E2BE2E6-B0C3-4C60-A4A4-89575514032F}" type="presParOf" srcId="{D73C91A8-C94D-4D11-B708-6FB0C4DD3BAD}" destId="{2209DFE4-88F5-4355-86F4-00A2F893441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212CC4-C56B-46A0-84CE-06053E8229C1}" type="doc">
      <dgm:prSet loTypeId="urn:microsoft.com/office/officeart/2008/layout/VerticalCurvedList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52DD0138-ADF9-4316-87DB-2C2997049A29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id-ID" dirty="0" smtClean="0"/>
            <a:t>Bila terjadi pergantian PA kewenangannya </a:t>
          </a:r>
          <a:r>
            <a:rPr lang="id-ID" b="1" dirty="0" smtClean="0"/>
            <a:t>berlaku sejak tgl pelantikandan segera mengusulkan SK sebagai PA</a:t>
          </a:r>
          <a:endParaRPr lang="id-ID" b="1" dirty="0"/>
        </a:p>
      </dgm:t>
    </dgm:pt>
    <dgm:pt modelId="{19E3E4BD-B16A-4224-9300-D5E0492CB945}" type="parTrans" cxnId="{2DAF5D5B-701C-46B0-A87B-FEBACCF5D13B}">
      <dgm:prSet/>
      <dgm:spPr/>
      <dgm:t>
        <a:bodyPr/>
        <a:lstStyle/>
        <a:p>
          <a:endParaRPr lang="id-ID"/>
        </a:p>
      </dgm:t>
    </dgm:pt>
    <dgm:pt modelId="{1DA4468E-F718-4154-A8B6-0AF321EBD533}" type="sibTrans" cxnId="{2DAF5D5B-701C-46B0-A87B-FEBACCF5D13B}">
      <dgm:prSet/>
      <dgm:spPr/>
      <dgm:t>
        <a:bodyPr/>
        <a:lstStyle/>
        <a:p>
          <a:endParaRPr lang="id-ID"/>
        </a:p>
      </dgm:t>
    </dgm:pt>
    <dgm:pt modelId="{729913D2-7358-4101-AD7C-F3665C9ECCF3}">
      <dgm:prSet phldrT="[Text]"/>
      <dgm:spPr>
        <a:solidFill>
          <a:srgbClr val="002060"/>
        </a:solidFill>
      </dgm:spPr>
      <dgm:t>
        <a:bodyPr/>
        <a:lstStyle/>
        <a:p>
          <a:r>
            <a:rPr lang="id-ID" dirty="0" smtClean="0"/>
            <a:t>Bila</a:t>
          </a:r>
          <a:r>
            <a:rPr lang="en-US" dirty="0" smtClean="0"/>
            <a:t> </a:t>
          </a:r>
          <a:r>
            <a:rPr lang="en-US" dirty="0" err="1" smtClean="0"/>
            <a:t>terjadi</a:t>
          </a:r>
          <a:r>
            <a:rPr lang="en-US" dirty="0" smtClean="0"/>
            <a:t> </a:t>
          </a:r>
          <a:r>
            <a:rPr lang="en-US" dirty="0" err="1" smtClean="0"/>
            <a:t>kekosongan</a:t>
          </a:r>
          <a:r>
            <a:rPr lang="en-US" dirty="0" smtClean="0"/>
            <a:t> KPA </a:t>
          </a:r>
          <a:r>
            <a:rPr lang="en-US" b="1" dirty="0" err="1" smtClean="0"/>
            <a:t>kewenangannya</a:t>
          </a:r>
          <a:r>
            <a:rPr lang="en-US" b="1" dirty="0" smtClean="0"/>
            <a:t> </a:t>
          </a:r>
          <a:r>
            <a:rPr lang="en-US" b="1" dirty="0" err="1" smtClean="0"/>
            <a:t>kembali</a:t>
          </a:r>
          <a:r>
            <a:rPr lang="en-US" b="1" dirty="0" smtClean="0"/>
            <a:t> </a:t>
          </a:r>
          <a:r>
            <a:rPr lang="en-US" b="1" dirty="0" err="1" smtClean="0"/>
            <a:t>ke</a:t>
          </a:r>
          <a:r>
            <a:rPr lang="en-US" b="1" dirty="0" smtClean="0"/>
            <a:t> PA</a:t>
          </a:r>
          <a:endParaRPr lang="id-ID" b="1" dirty="0"/>
        </a:p>
      </dgm:t>
    </dgm:pt>
    <dgm:pt modelId="{943E52B2-E8F6-49B0-8281-71179C9CD000}" type="parTrans" cxnId="{20EA539E-6809-459C-AA0E-35D575A48AEE}">
      <dgm:prSet/>
      <dgm:spPr/>
      <dgm:t>
        <a:bodyPr/>
        <a:lstStyle/>
        <a:p>
          <a:endParaRPr lang="id-ID"/>
        </a:p>
      </dgm:t>
    </dgm:pt>
    <dgm:pt modelId="{3829BE2E-4D0E-487E-A916-491F8C399C35}" type="sibTrans" cxnId="{20EA539E-6809-459C-AA0E-35D575A48AEE}">
      <dgm:prSet/>
      <dgm:spPr/>
      <dgm:t>
        <a:bodyPr/>
        <a:lstStyle/>
        <a:p>
          <a:endParaRPr lang="id-ID"/>
        </a:p>
      </dgm:t>
    </dgm:pt>
    <dgm:pt modelId="{7FF7F063-BC9C-453D-A3ED-3CCB2905CC2E}">
      <dgm:prSet phldrT="[Text]"/>
      <dgm:spPr/>
      <dgm:t>
        <a:bodyPr/>
        <a:lstStyle/>
        <a:p>
          <a:r>
            <a:rPr lang="id-ID" b="1" dirty="0" smtClean="0"/>
            <a:t>PA  bertindak selaku PPKom</a:t>
          </a:r>
          <a:endParaRPr lang="id-ID" b="1" dirty="0"/>
        </a:p>
      </dgm:t>
    </dgm:pt>
    <dgm:pt modelId="{95E7E93C-45AF-4E26-951C-08D869F7D2BB}" type="parTrans" cxnId="{F6C40438-CC63-4B80-A9EB-499354263D31}">
      <dgm:prSet/>
      <dgm:spPr/>
      <dgm:t>
        <a:bodyPr/>
        <a:lstStyle/>
        <a:p>
          <a:endParaRPr lang="id-ID"/>
        </a:p>
      </dgm:t>
    </dgm:pt>
    <dgm:pt modelId="{2CA10B1B-A0FD-40DD-9C7F-6698EB76EB35}" type="sibTrans" cxnId="{F6C40438-CC63-4B80-A9EB-499354263D31}">
      <dgm:prSet/>
      <dgm:spPr/>
      <dgm:t>
        <a:bodyPr/>
        <a:lstStyle/>
        <a:p>
          <a:endParaRPr lang="id-ID"/>
        </a:p>
      </dgm:t>
    </dgm:pt>
    <dgm:pt modelId="{A177444F-6359-403F-ADC8-E513BEBFE7DA}" type="pres">
      <dgm:prSet presAssocID="{F6212CC4-C56B-46A0-84CE-06053E8229C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d-ID"/>
        </a:p>
      </dgm:t>
    </dgm:pt>
    <dgm:pt modelId="{E3AE4370-3847-449A-A679-8D37BBF4F82D}" type="pres">
      <dgm:prSet presAssocID="{F6212CC4-C56B-46A0-84CE-06053E8229C1}" presName="Name1" presStyleCnt="0"/>
      <dgm:spPr/>
    </dgm:pt>
    <dgm:pt modelId="{97C869BE-DE6F-4D6A-A28F-FA88F53F04F5}" type="pres">
      <dgm:prSet presAssocID="{F6212CC4-C56B-46A0-84CE-06053E8229C1}" presName="cycle" presStyleCnt="0"/>
      <dgm:spPr/>
    </dgm:pt>
    <dgm:pt modelId="{A34F1935-92D7-4611-96C1-9424FA9F19C4}" type="pres">
      <dgm:prSet presAssocID="{F6212CC4-C56B-46A0-84CE-06053E8229C1}" presName="srcNode" presStyleLbl="node1" presStyleIdx="0" presStyleCnt="3"/>
      <dgm:spPr/>
    </dgm:pt>
    <dgm:pt modelId="{43997494-FDE2-4D52-8A43-5D076B8DC558}" type="pres">
      <dgm:prSet presAssocID="{F6212CC4-C56B-46A0-84CE-06053E8229C1}" presName="conn" presStyleLbl="parChTrans1D2" presStyleIdx="0" presStyleCnt="1"/>
      <dgm:spPr/>
      <dgm:t>
        <a:bodyPr/>
        <a:lstStyle/>
        <a:p>
          <a:endParaRPr lang="id-ID"/>
        </a:p>
      </dgm:t>
    </dgm:pt>
    <dgm:pt modelId="{20EA8E52-D02F-4E91-9C98-CB8670675C0A}" type="pres">
      <dgm:prSet presAssocID="{F6212CC4-C56B-46A0-84CE-06053E8229C1}" presName="extraNode" presStyleLbl="node1" presStyleIdx="0" presStyleCnt="3"/>
      <dgm:spPr/>
    </dgm:pt>
    <dgm:pt modelId="{C77A4141-1B15-4B46-A7DA-7DD29AE1AF8C}" type="pres">
      <dgm:prSet presAssocID="{F6212CC4-C56B-46A0-84CE-06053E8229C1}" presName="dstNode" presStyleLbl="node1" presStyleIdx="0" presStyleCnt="3"/>
      <dgm:spPr/>
    </dgm:pt>
    <dgm:pt modelId="{554471F2-B4C3-4044-8954-BED6AAF569D5}" type="pres">
      <dgm:prSet presAssocID="{52DD0138-ADF9-4316-87DB-2C2997049A29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F9C5D30-6DED-4C28-B6B8-7A98BBC72E22}" type="pres">
      <dgm:prSet presAssocID="{52DD0138-ADF9-4316-87DB-2C2997049A29}" presName="accent_1" presStyleCnt="0"/>
      <dgm:spPr/>
    </dgm:pt>
    <dgm:pt modelId="{7F956AFA-397F-4D8D-82DE-177A9AADC97D}" type="pres">
      <dgm:prSet presAssocID="{52DD0138-ADF9-4316-87DB-2C2997049A29}" presName="accentRepeatNode" presStyleLbl="solidFgAcc1" presStyleIdx="0" presStyleCnt="3" custLinFactNeighborX="-1223" custLinFactNeighborY="-2445"/>
      <dgm:spPr/>
    </dgm:pt>
    <dgm:pt modelId="{1EDD1296-F049-462E-947E-7C8F62F3DA7E}" type="pres">
      <dgm:prSet presAssocID="{729913D2-7358-4101-AD7C-F3665C9ECCF3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D985C50-EE18-44D0-9426-E3BE25C02B92}" type="pres">
      <dgm:prSet presAssocID="{729913D2-7358-4101-AD7C-F3665C9ECCF3}" presName="accent_2" presStyleCnt="0"/>
      <dgm:spPr/>
    </dgm:pt>
    <dgm:pt modelId="{E142C6BE-1B66-4497-A74A-F49F1241583A}" type="pres">
      <dgm:prSet presAssocID="{729913D2-7358-4101-AD7C-F3665C9ECCF3}" presName="accentRepeatNode" presStyleLbl="solidFgAcc1" presStyleIdx="1" presStyleCnt="3"/>
      <dgm:spPr/>
    </dgm:pt>
    <dgm:pt modelId="{6D3D4E92-C2C4-4D65-AB4C-EA85C22521F4}" type="pres">
      <dgm:prSet presAssocID="{7FF7F063-BC9C-453D-A3ED-3CCB2905CC2E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B65B405-B391-4678-AC8C-5321E10133E5}" type="pres">
      <dgm:prSet presAssocID="{7FF7F063-BC9C-453D-A3ED-3CCB2905CC2E}" presName="accent_3" presStyleCnt="0"/>
      <dgm:spPr/>
    </dgm:pt>
    <dgm:pt modelId="{C23671DE-6BE4-4206-8DF8-19FDD3421982}" type="pres">
      <dgm:prSet presAssocID="{7FF7F063-BC9C-453D-A3ED-3CCB2905CC2E}" presName="accentRepeatNode" presStyleLbl="solidFgAcc1" presStyleIdx="2" presStyleCnt="3"/>
      <dgm:spPr/>
    </dgm:pt>
  </dgm:ptLst>
  <dgm:cxnLst>
    <dgm:cxn modelId="{2DAF5D5B-701C-46B0-A87B-FEBACCF5D13B}" srcId="{F6212CC4-C56B-46A0-84CE-06053E8229C1}" destId="{52DD0138-ADF9-4316-87DB-2C2997049A29}" srcOrd="0" destOrd="0" parTransId="{19E3E4BD-B16A-4224-9300-D5E0492CB945}" sibTransId="{1DA4468E-F718-4154-A8B6-0AF321EBD533}"/>
    <dgm:cxn modelId="{F6C40438-CC63-4B80-A9EB-499354263D31}" srcId="{F6212CC4-C56B-46A0-84CE-06053E8229C1}" destId="{7FF7F063-BC9C-453D-A3ED-3CCB2905CC2E}" srcOrd="2" destOrd="0" parTransId="{95E7E93C-45AF-4E26-951C-08D869F7D2BB}" sibTransId="{2CA10B1B-A0FD-40DD-9C7F-6698EB76EB35}"/>
    <dgm:cxn modelId="{4A5C768E-0419-44BF-B8BE-84A4DF765B0F}" type="presOf" srcId="{1DA4468E-F718-4154-A8B6-0AF321EBD533}" destId="{43997494-FDE2-4D52-8A43-5D076B8DC558}" srcOrd="0" destOrd="0" presId="urn:microsoft.com/office/officeart/2008/layout/VerticalCurvedList"/>
    <dgm:cxn modelId="{32E3B5EE-7632-468E-8C14-31DD2FF682BA}" type="presOf" srcId="{52DD0138-ADF9-4316-87DB-2C2997049A29}" destId="{554471F2-B4C3-4044-8954-BED6AAF569D5}" srcOrd="0" destOrd="0" presId="urn:microsoft.com/office/officeart/2008/layout/VerticalCurvedList"/>
    <dgm:cxn modelId="{F4B98508-BF71-4DC3-A83B-D856DA6C6760}" type="presOf" srcId="{729913D2-7358-4101-AD7C-F3665C9ECCF3}" destId="{1EDD1296-F049-462E-947E-7C8F62F3DA7E}" srcOrd="0" destOrd="0" presId="urn:microsoft.com/office/officeart/2008/layout/VerticalCurvedList"/>
    <dgm:cxn modelId="{CC00CEEF-7357-43C4-AE52-67DE1341B810}" type="presOf" srcId="{7FF7F063-BC9C-453D-A3ED-3CCB2905CC2E}" destId="{6D3D4E92-C2C4-4D65-AB4C-EA85C22521F4}" srcOrd="0" destOrd="0" presId="urn:microsoft.com/office/officeart/2008/layout/VerticalCurvedList"/>
    <dgm:cxn modelId="{3851E29D-70B6-4486-995D-93F93C4520E0}" type="presOf" srcId="{F6212CC4-C56B-46A0-84CE-06053E8229C1}" destId="{A177444F-6359-403F-ADC8-E513BEBFE7DA}" srcOrd="0" destOrd="0" presId="urn:microsoft.com/office/officeart/2008/layout/VerticalCurvedList"/>
    <dgm:cxn modelId="{20EA539E-6809-459C-AA0E-35D575A48AEE}" srcId="{F6212CC4-C56B-46A0-84CE-06053E8229C1}" destId="{729913D2-7358-4101-AD7C-F3665C9ECCF3}" srcOrd="1" destOrd="0" parTransId="{943E52B2-E8F6-49B0-8281-71179C9CD000}" sibTransId="{3829BE2E-4D0E-487E-A916-491F8C399C35}"/>
    <dgm:cxn modelId="{1B5292DC-4F12-4812-9C5C-670E3201CCD0}" type="presParOf" srcId="{A177444F-6359-403F-ADC8-E513BEBFE7DA}" destId="{E3AE4370-3847-449A-A679-8D37BBF4F82D}" srcOrd="0" destOrd="0" presId="urn:microsoft.com/office/officeart/2008/layout/VerticalCurvedList"/>
    <dgm:cxn modelId="{B608D833-DDC1-4E27-AD6E-16F9AFB675F7}" type="presParOf" srcId="{E3AE4370-3847-449A-A679-8D37BBF4F82D}" destId="{97C869BE-DE6F-4D6A-A28F-FA88F53F04F5}" srcOrd="0" destOrd="0" presId="urn:microsoft.com/office/officeart/2008/layout/VerticalCurvedList"/>
    <dgm:cxn modelId="{62264441-5622-494D-B196-52EC7A13B537}" type="presParOf" srcId="{97C869BE-DE6F-4D6A-A28F-FA88F53F04F5}" destId="{A34F1935-92D7-4611-96C1-9424FA9F19C4}" srcOrd="0" destOrd="0" presId="urn:microsoft.com/office/officeart/2008/layout/VerticalCurvedList"/>
    <dgm:cxn modelId="{F49801A6-13A6-4113-AB49-007390188902}" type="presParOf" srcId="{97C869BE-DE6F-4D6A-A28F-FA88F53F04F5}" destId="{43997494-FDE2-4D52-8A43-5D076B8DC558}" srcOrd="1" destOrd="0" presId="urn:microsoft.com/office/officeart/2008/layout/VerticalCurvedList"/>
    <dgm:cxn modelId="{37ABFFBC-BB70-4E5A-B044-E268AC781FC2}" type="presParOf" srcId="{97C869BE-DE6F-4D6A-A28F-FA88F53F04F5}" destId="{20EA8E52-D02F-4E91-9C98-CB8670675C0A}" srcOrd="2" destOrd="0" presId="urn:microsoft.com/office/officeart/2008/layout/VerticalCurvedList"/>
    <dgm:cxn modelId="{849E61F4-1751-4011-9AEA-5BDC156790F6}" type="presParOf" srcId="{97C869BE-DE6F-4D6A-A28F-FA88F53F04F5}" destId="{C77A4141-1B15-4B46-A7DA-7DD29AE1AF8C}" srcOrd="3" destOrd="0" presId="urn:microsoft.com/office/officeart/2008/layout/VerticalCurvedList"/>
    <dgm:cxn modelId="{90849AEC-7A2A-401E-ABB4-863686755E6A}" type="presParOf" srcId="{E3AE4370-3847-449A-A679-8D37BBF4F82D}" destId="{554471F2-B4C3-4044-8954-BED6AAF569D5}" srcOrd="1" destOrd="0" presId="urn:microsoft.com/office/officeart/2008/layout/VerticalCurvedList"/>
    <dgm:cxn modelId="{6B1C97FD-74BB-43C4-81B1-2FB46CABBD32}" type="presParOf" srcId="{E3AE4370-3847-449A-A679-8D37BBF4F82D}" destId="{1F9C5D30-6DED-4C28-B6B8-7A98BBC72E22}" srcOrd="2" destOrd="0" presId="urn:microsoft.com/office/officeart/2008/layout/VerticalCurvedList"/>
    <dgm:cxn modelId="{219060BE-7182-40E1-A67D-C26E5AE07C31}" type="presParOf" srcId="{1F9C5D30-6DED-4C28-B6B8-7A98BBC72E22}" destId="{7F956AFA-397F-4D8D-82DE-177A9AADC97D}" srcOrd="0" destOrd="0" presId="urn:microsoft.com/office/officeart/2008/layout/VerticalCurvedList"/>
    <dgm:cxn modelId="{6D49FD8D-514F-44CC-B1CB-52641ACC2467}" type="presParOf" srcId="{E3AE4370-3847-449A-A679-8D37BBF4F82D}" destId="{1EDD1296-F049-462E-947E-7C8F62F3DA7E}" srcOrd="3" destOrd="0" presId="urn:microsoft.com/office/officeart/2008/layout/VerticalCurvedList"/>
    <dgm:cxn modelId="{452DEAEE-1AFC-4BD1-9B53-11457BED1950}" type="presParOf" srcId="{E3AE4370-3847-449A-A679-8D37BBF4F82D}" destId="{0D985C50-EE18-44D0-9426-E3BE25C02B92}" srcOrd="4" destOrd="0" presId="urn:microsoft.com/office/officeart/2008/layout/VerticalCurvedList"/>
    <dgm:cxn modelId="{CF887CA2-5CA8-4B4C-81AB-93DFC9696D86}" type="presParOf" srcId="{0D985C50-EE18-44D0-9426-E3BE25C02B92}" destId="{E142C6BE-1B66-4497-A74A-F49F1241583A}" srcOrd="0" destOrd="0" presId="urn:microsoft.com/office/officeart/2008/layout/VerticalCurvedList"/>
    <dgm:cxn modelId="{4A15DBA7-E95A-4BD7-94E6-FF1C56A8A696}" type="presParOf" srcId="{E3AE4370-3847-449A-A679-8D37BBF4F82D}" destId="{6D3D4E92-C2C4-4D65-AB4C-EA85C22521F4}" srcOrd="5" destOrd="0" presId="urn:microsoft.com/office/officeart/2008/layout/VerticalCurvedList"/>
    <dgm:cxn modelId="{D77E9A44-0338-44BA-9EB1-0A73DA7318BF}" type="presParOf" srcId="{E3AE4370-3847-449A-A679-8D37BBF4F82D}" destId="{FB65B405-B391-4678-AC8C-5321E10133E5}" srcOrd="6" destOrd="0" presId="urn:microsoft.com/office/officeart/2008/layout/VerticalCurvedList"/>
    <dgm:cxn modelId="{4CE289BA-5911-4A1C-8B29-6CBD6305A53D}" type="presParOf" srcId="{FB65B405-B391-4678-AC8C-5321E10133E5}" destId="{C23671DE-6BE4-4206-8DF8-19FDD342198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DDFDB4-AC85-4C66-BD45-B10CEA954308}" type="doc">
      <dgm:prSet loTypeId="urn:microsoft.com/office/officeart/2005/8/layout/default#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D55A25C9-59DF-4502-A483-499337A2A625}">
      <dgm:prSet phldrT="[Text]"/>
      <dgm:spPr/>
      <dgm:t>
        <a:bodyPr/>
        <a:lstStyle/>
        <a:p>
          <a:r>
            <a:rPr lang="id-ID" dirty="0" smtClean="0"/>
            <a:t>Kendalikan &amp; laporkan pelaksn keg</a:t>
          </a:r>
          <a:endParaRPr lang="id-ID" dirty="0"/>
        </a:p>
      </dgm:t>
    </dgm:pt>
    <dgm:pt modelId="{5377D6B9-C11D-4BDE-AC73-098F58684CB6}" type="parTrans" cxnId="{8A8BC6AA-4421-4548-9592-4C32B74888F8}">
      <dgm:prSet/>
      <dgm:spPr/>
      <dgm:t>
        <a:bodyPr/>
        <a:lstStyle/>
        <a:p>
          <a:endParaRPr lang="id-ID"/>
        </a:p>
      </dgm:t>
    </dgm:pt>
    <dgm:pt modelId="{48E414DE-534D-435C-80CB-4F595C47079A}" type="sibTrans" cxnId="{8A8BC6AA-4421-4548-9592-4C32B74888F8}">
      <dgm:prSet/>
      <dgm:spPr/>
      <dgm:t>
        <a:bodyPr/>
        <a:lstStyle/>
        <a:p>
          <a:endParaRPr lang="id-ID"/>
        </a:p>
      </dgm:t>
    </dgm:pt>
    <dgm:pt modelId="{C4B174C5-5B65-45DB-8C57-F13CA62325FD}">
      <dgm:prSet phldrT="[Text]"/>
      <dgm:spPr/>
      <dgm:t>
        <a:bodyPr/>
        <a:lstStyle/>
        <a:p>
          <a:r>
            <a:rPr lang="id-ID" dirty="0" smtClean="0"/>
            <a:t>Siapkan dok </a:t>
          </a:r>
        </a:p>
        <a:p>
          <a:r>
            <a:rPr lang="id-ID" dirty="0" smtClean="0"/>
            <a:t>pelaksn keg</a:t>
          </a:r>
          <a:endParaRPr lang="id-ID" dirty="0"/>
        </a:p>
      </dgm:t>
    </dgm:pt>
    <dgm:pt modelId="{9B27E9F5-62B7-4702-875D-414EE2F5F3AC}" type="parTrans" cxnId="{6DA46F24-ABFD-479D-936F-3F94BE89B291}">
      <dgm:prSet/>
      <dgm:spPr/>
      <dgm:t>
        <a:bodyPr/>
        <a:lstStyle/>
        <a:p>
          <a:endParaRPr lang="id-ID"/>
        </a:p>
      </dgm:t>
    </dgm:pt>
    <dgm:pt modelId="{AC77DF5E-B53D-4F58-8C05-4F0F383930B0}" type="sibTrans" cxnId="{6DA46F24-ABFD-479D-936F-3F94BE89B291}">
      <dgm:prSet/>
      <dgm:spPr/>
      <dgm:t>
        <a:bodyPr/>
        <a:lstStyle/>
        <a:p>
          <a:endParaRPr lang="id-ID"/>
        </a:p>
      </dgm:t>
    </dgm:pt>
    <dgm:pt modelId="{7942AE81-14A3-4BCB-A976-04D74CA077EA}">
      <dgm:prSet phldrT="[Text]"/>
      <dgm:spPr/>
      <dgm:t>
        <a:bodyPr/>
        <a:lstStyle/>
        <a:p>
          <a:r>
            <a:rPr lang="id-ID" dirty="0" smtClean="0"/>
            <a:t>Bantu PPKom dlm pengadaan barjas</a:t>
          </a:r>
          <a:endParaRPr lang="id-ID" dirty="0"/>
        </a:p>
      </dgm:t>
    </dgm:pt>
    <dgm:pt modelId="{9ABD356D-E51A-458F-8509-6A0945841FB7}" type="parTrans" cxnId="{8D3E71F2-F231-416F-BCBC-F9C5CA90ED8E}">
      <dgm:prSet/>
      <dgm:spPr/>
      <dgm:t>
        <a:bodyPr/>
        <a:lstStyle/>
        <a:p>
          <a:endParaRPr lang="id-ID"/>
        </a:p>
      </dgm:t>
    </dgm:pt>
    <dgm:pt modelId="{68667B11-4DBB-44EF-90F6-ABD36715840D}" type="sibTrans" cxnId="{8D3E71F2-F231-416F-BCBC-F9C5CA90ED8E}">
      <dgm:prSet/>
      <dgm:spPr/>
      <dgm:t>
        <a:bodyPr/>
        <a:lstStyle/>
        <a:p>
          <a:endParaRPr lang="id-ID"/>
        </a:p>
      </dgm:t>
    </dgm:pt>
    <dgm:pt modelId="{AB9A661B-3ECB-4390-9D5A-F3EC64C435A1}">
      <dgm:prSet phldrT="[Text]"/>
      <dgm:spPr/>
      <dgm:t>
        <a:bodyPr/>
        <a:lstStyle/>
        <a:p>
          <a:r>
            <a:rPr lang="id-ID" dirty="0" smtClean="0"/>
            <a:t>Tandatangani bukti pengeluaran bel</a:t>
          </a:r>
          <a:r>
            <a:rPr lang="en-US" dirty="0" err="1" smtClean="0"/>
            <a:t>anja</a:t>
          </a:r>
          <a:r>
            <a:rPr lang="id-ID" dirty="0" smtClean="0"/>
            <a:t> </a:t>
          </a:r>
          <a:r>
            <a:rPr lang="en-US" dirty="0" smtClean="0"/>
            <a:t>a.</a:t>
          </a:r>
          <a:r>
            <a:rPr lang="id-ID" dirty="0" smtClean="0"/>
            <a:t>n</a:t>
          </a:r>
          <a:r>
            <a:rPr lang="en-US" dirty="0" smtClean="0"/>
            <a:t>.</a:t>
          </a:r>
          <a:r>
            <a:rPr lang="id-ID" dirty="0" smtClean="0"/>
            <a:t> PA/KPA</a:t>
          </a:r>
          <a:endParaRPr lang="id-ID" dirty="0"/>
        </a:p>
      </dgm:t>
    </dgm:pt>
    <dgm:pt modelId="{C833EE6E-69B1-474C-86D6-E03C02D67E83}" type="parTrans" cxnId="{E745913E-9515-419E-A276-C82D758F77A4}">
      <dgm:prSet/>
      <dgm:spPr/>
      <dgm:t>
        <a:bodyPr/>
        <a:lstStyle/>
        <a:p>
          <a:endParaRPr lang="id-ID"/>
        </a:p>
      </dgm:t>
    </dgm:pt>
    <dgm:pt modelId="{A28A2D94-FFA5-45AB-8F9B-1F0EC6265768}" type="sibTrans" cxnId="{E745913E-9515-419E-A276-C82D758F77A4}">
      <dgm:prSet/>
      <dgm:spPr/>
      <dgm:t>
        <a:bodyPr/>
        <a:lstStyle/>
        <a:p>
          <a:endParaRPr lang="id-ID"/>
        </a:p>
      </dgm:t>
    </dgm:pt>
    <dgm:pt modelId="{842B743F-8316-41C6-86EE-905F5DF9E06D}">
      <dgm:prSet phldrT="[Text]"/>
      <dgm:spPr/>
      <dgm:t>
        <a:bodyPr/>
        <a:lstStyle/>
        <a:p>
          <a:r>
            <a:rPr lang="id-ID" b="1" dirty="0" smtClean="0"/>
            <a:t>Pertanggungjwban panjar 15 hr kerja stlh diterima </a:t>
          </a:r>
          <a:endParaRPr lang="id-ID" b="1" dirty="0"/>
        </a:p>
      </dgm:t>
    </dgm:pt>
    <dgm:pt modelId="{0F6931B5-6401-403B-B42E-61DC90FC1994}" type="parTrans" cxnId="{5DEF3951-9AB4-4FBD-805B-11C293C13703}">
      <dgm:prSet/>
      <dgm:spPr/>
      <dgm:t>
        <a:bodyPr/>
        <a:lstStyle/>
        <a:p>
          <a:endParaRPr lang="id-ID"/>
        </a:p>
      </dgm:t>
    </dgm:pt>
    <dgm:pt modelId="{DF6C860B-F586-48A2-94B5-05B18DB57B28}" type="sibTrans" cxnId="{5DEF3951-9AB4-4FBD-805B-11C293C13703}">
      <dgm:prSet/>
      <dgm:spPr/>
      <dgm:t>
        <a:bodyPr/>
        <a:lstStyle/>
        <a:p>
          <a:endParaRPr lang="id-ID"/>
        </a:p>
      </dgm:t>
    </dgm:pt>
    <dgm:pt modelId="{F78F1B69-D378-46F5-8D20-F6D12420D75E}" type="pres">
      <dgm:prSet presAssocID="{14DDFDB4-AC85-4C66-BD45-B10CEA95430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9241D164-9E3A-404B-84C3-69D804E3D3BA}" type="pres">
      <dgm:prSet presAssocID="{D55A25C9-59DF-4502-A483-499337A2A62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795F5AE-66DF-4F30-8D70-D0A09CE14C8B}" type="pres">
      <dgm:prSet presAssocID="{48E414DE-534D-435C-80CB-4F595C47079A}" presName="sibTrans" presStyleCnt="0"/>
      <dgm:spPr/>
    </dgm:pt>
    <dgm:pt modelId="{B48F81F4-5A12-45A1-ACCD-A6F163120252}" type="pres">
      <dgm:prSet presAssocID="{C4B174C5-5B65-45DB-8C57-F13CA62325F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5DE41AA-CCDD-4D8F-8035-C412BC943E8B}" type="pres">
      <dgm:prSet presAssocID="{AC77DF5E-B53D-4F58-8C05-4F0F383930B0}" presName="sibTrans" presStyleCnt="0"/>
      <dgm:spPr/>
    </dgm:pt>
    <dgm:pt modelId="{56B8CBD4-AF00-4195-89AB-4630544263A3}" type="pres">
      <dgm:prSet presAssocID="{7942AE81-14A3-4BCB-A976-04D74CA077E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140C3A0-67CF-4B98-A760-9A20E85336CE}" type="pres">
      <dgm:prSet presAssocID="{68667B11-4DBB-44EF-90F6-ABD36715840D}" presName="sibTrans" presStyleCnt="0"/>
      <dgm:spPr/>
    </dgm:pt>
    <dgm:pt modelId="{FED00D03-6E81-44E5-A775-F20F3BBDEB82}" type="pres">
      <dgm:prSet presAssocID="{AB9A661B-3ECB-4390-9D5A-F3EC64C435A1}" presName="node" presStyleLbl="node1" presStyleIdx="3" presStyleCnt="5" custLinFactNeighborX="496" custLinFactNeighborY="-30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2AAA9DD-1CA0-4B30-B1AB-1009CB657FD8}" type="pres">
      <dgm:prSet presAssocID="{A28A2D94-FFA5-45AB-8F9B-1F0EC6265768}" presName="sibTrans" presStyleCnt="0"/>
      <dgm:spPr/>
    </dgm:pt>
    <dgm:pt modelId="{EC534077-C187-4537-AB61-70CB3AD6052C}" type="pres">
      <dgm:prSet presAssocID="{842B743F-8316-41C6-86EE-905F5DF9E06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8D3E71F2-F231-416F-BCBC-F9C5CA90ED8E}" srcId="{14DDFDB4-AC85-4C66-BD45-B10CEA954308}" destId="{7942AE81-14A3-4BCB-A976-04D74CA077EA}" srcOrd="2" destOrd="0" parTransId="{9ABD356D-E51A-458F-8509-6A0945841FB7}" sibTransId="{68667B11-4DBB-44EF-90F6-ABD36715840D}"/>
    <dgm:cxn modelId="{6DA46F24-ABFD-479D-936F-3F94BE89B291}" srcId="{14DDFDB4-AC85-4C66-BD45-B10CEA954308}" destId="{C4B174C5-5B65-45DB-8C57-F13CA62325FD}" srcOrd="1" destOrd="0" parTransId="{9B27E9F5-62B7-4702-875D-414EE2F5F3AC}" sibTransId="{AC77DF5E-B53D-4F58-8C05-4F0F383930B0}"/>
    <dgm:cxn modelId="{094F8747-7BDF-4D2F-852F-84E05A3F80B9}" type="presOf" srcId="{14DDFDB4-AC85-4C66-BD45-B10CEA954308}" destId="{F78F1B69-D378-46F5-8D20-F6D12420D75E}" srcOrd="0" destOrd="0" presId="urn:microsoft.com/office/officeart/2005/8/layout/default#1"/>
    <dgm:cxn modelId="{51748EC0-B869-42BB-A59C-00D13E42575C}" type="presOf" srcId="{AB9A661B-3ECB-4390-9D5A-F3EC64C435A1}" destId="{FED00D03-6E81-44E5-A775-F20F3BBDEB82}" srcOrd="0" destOrd="0" presId="urn:microsoft.com/office/officeart/2005/8/layout/default#1"/>
    <dgm:cxn modelId="{2099DD31-EF4F-4CFB-8E63-8C9D9801E182}" type="presOf" srcId="{C4B174C5-5B65-45DB-8C57-F13CA62325FD}" destId="{B48F81F4-5A12-45A1-ACCD-A6F163120252}" srcOrd="0" destOrd="0" presId="urn:microsoft.com/office/officeart/2005/8/layout/default#1"/>
    <dgm:cxn modelId="{CE4392AD-0129-456D-8D9A-485C49BD06EE}" type="presOf" srcId="{842B743F-8316-41C6-86EE-905F5DF9E06D}" destId="{EC534077-C187-4537-AB61-70CB3AD6052C}" srcOrd="0" destOrd="0" presId="urn:microsoft.com/office/officeart/2005/8/layout/default#1"/>
    <dgm:cxn modelId="{8A8BC6AA-4421-4548-9592-4C32B74888F8}" srcId="{14DDFDB4-AC85-4C66-BD45-B10CEA954308}" destId="{D55A25C9-59DF-4502-A483-499337A2A625}" srcOrd="0" destOrd="0" parTransId="{5377D6B9-C11D-4BDE-AC73-098F58684CB6}" sibTransId="{48E414DE-534D-435C-80CB-4F595C47079A}"/>
    <dgm:cxn modelId="{5DEF3951-9AB4-4FBD-805B-11C293C13703}" srcId="{14DDFDB4-AC85-4C66-BD45-B10CEA954308}" destId="{842B743F-8316-41C6-86EE-905F5DF9E06D}" srcOrd="4" destOrd="0" parTransId="{0F6931B5-6401-403B-B42E-61DC90FC1994}" sibTransId="{DF6C860B-F586-48A2-94B5-05B18DB57B28}"/>
    <dgm:cxn modelId="{E745913E-9515-419E-A276-C82D758F77A4}" srcId="{14DDFDB4-AC85-4C66-BD45-B10CEA954308}" destId="{AB9A661B-3ECB-4390-9D5A-F3EC64C435A1}" srcOrd="3" destOrd="0" parTransId="{C833EE6E-69B1-474C-86D6-E03C02D67E83}" sibTransId="{A28A2D94-FFA5-45AB-8F9B-1F0EC6265768}"/>
    <dgm:cxn modelId="{B2CF569A-409E-46D0-B5C9-681DB76BE042}" type="presOf" srcId="{7942AE81-14A3-4BCB-A976-04D74CA077EA}" destId="{56B8CBD4-AF00-4195-89AB-4630544263A3}" srcOrd="0" destOrd="0" presId="urn:microsoft.com/office/officeart/2005/8/layout/default#1"/>
    <dgm:cxn modelId="{C334B712-FE76-412A-BE00-45CA99AABDE1}" type="presOf" srcId="{D55A25C9-59DF-4502-A483-499337A2A625}" destId="{9241D164-9E3A-404B-84C3-69D804E3D3BA}" srcOrd="0" destOrd="0" presId="urn:microsoft.com/office/officeart/2005/8/layout/default#1"/>
    <dgm:cxn modelId="{C888156A-61E2-4572-A72F-E5229C083366}" type="presParOf" srcId="{F78F1B69-D378-46F5-8D20-F6D12420D75E}" destId="{9241D164-9E3A-404B-84C3-69D804E3D3BA}" srcOrd="0" destOrd="0" presId="urn:microsoft.com/office/officeart/2005/8/layout/default#1"/>
    <dgm:cxn modelId="{3B8673D2-A1F5-4E2F-85DD-EF240511A1E0}" type="presParOf" srcId="{F78F1B69-D378-46F5-8D20-F6D12420D75E}" destId="{3795F5AE-66DF-4F30-8D70-D0A09CE14C8B}" srcOrd="1" destOrd="0" presId="urn:microsoft.com/office/officeart/2005/8/layout/default#1"/>
    <dgm:cxn modelId="{E8212CFC-F271-4DB7-9A24-B2164B2A9EBE}" type="presParOf" srcId="{F78F1B69-D378-46F5-8D20-F6D12420D75E}" destId="{B48F81F4-5A12-45A1-ACCD-A6F163120252}" srcOrd="2" destOrd="0" presId="urn:microsoft.com/office/officeart/2005/8/layout/default#1"/>
    <dgm:cxn modelId="{15E71800-FD00-46DD-B775-74FA8B8A910C}" type="presParOf" srcId="{F78F1B69-D378-46F5-8D20-F6D12420D75E}" destId="{D5DE41AA-CCDD-4D8F-8035-C412BC943E8B}" srcOrd="3" destOrd="0" presId="urn:microsoft.com/office/officeart/2005/8/layout/default#1"/>
    <dgm:cxn modelId="{0D07DA50-FAA8-4FB1-B694-AED1668F97E3}" type="presParOf" srcId="{F78F1B69-D378-46F5-8D20-F6D12420D75E}" destId="{56B8CBD4-AF00-4195-89AB-4630544263A3}" srcOrd="4" destOrd="0" presId="urn:microsoft.com/office/officeart/2005/8/layout/default#1"/>
    <dgm:cxn modelId="{987E1930-DBAD-472D-8F30-AD9B5D4DCFDD}" type="presParOf" srcId="{F78F1B69-D378-46F5-8D20-F6D12420D75E}" destId="{7140C3A0-67CF-4B98-A760-9A20E85336CE}" srcOrd="5" destOrd="0" presId="urn:microsoft.com/office/officeart/2005/8/layout/default#1"/>
    <dgm:cxn modelId="{E15C5521-209E-44D1-8A57-241DCD9187C3}" type="presParOf" srcId="{F78F1B69-D378-46F5-8D20-F6D12420D75E}" destId="{FED00D03-6E81-44E5-A775-F20F3BBDEB82}" srcOrd="6" destOrd="0" presId="urn:microsoft.com/office/officeart/2005/8/layout/default#1"/>
    <dgm:cxn modelId="{D15233D2-05BB-48FF-A60C-B1BEB329CEF5}" type="presParOf" srcId="{F78F1B69-D378-46F5-8D20-F6D12420D75E}" destId="{02AAA9DD-1CA0-4B30-B1AB-1009CB657FD8}" srcOrd="7" destOrd="0" presId="urn:microsoft.com/office/officeart/2005/8/layout/default#1"/>
    <dgm:cxn modelId="{F5945458-D060-4EFE-B989-C909A05EBA9D}" type="presParOf" srcId="{F78F1B69-D378-46F5-8D20-F6D12420D75E}" destId="{EC534077-C187-4537-AB61-70CB3AD6052C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6212CC4-C56B-46A0-84CE-06053E8229C1}" type="doc">
      <dgm:prSet loTypeId="urn:microsoft.com/office/officeart/2005/8/layout/vList2" loCatId="list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id-ID"/>
        </a:p>
      </dgm:t>
    </dgm:pt>
    <dgm:pt modelId="{52DD0138-ADF9-4316-87DB-2C2997049A2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id-ID" dirty="0" smtClean="0">
              <a:solidFill>
                <a:schemeClr val="tx1"/>
              </a:solidFill>
            </a:rPr>
            <a:t>Mengusulkan petugas utk fungsi pembuat SPM, verifikasi dan akuntansi kpd PA</a:t>
          </a:r>
          <a:endParaRPr lang="id-ID" dirty="0">
            <a:solidFill>
              <a:schemeClr val="tx1"/>
            </a:solidFill>
          </a:endParaRPr>
        </a:p>
      </dgm:t>
    </dgm:pt>
    <dgm:pt modelId="{19E3E4BD-B16A-4224-9300-D5E0492CB945}" type="parTrans" cxnId="{2DAF5D5B-701C-46B0-A87B-FEBACCF5D13B}">
      <dgm:prSet/>
      <dgm:spPr/>
      <dgm:t>
        <a:bodyPr/>
        <a:lstStyle/>
        <a:p>
          <a:endParaRPr lang="id-ID"/>
        </a:p>
      </dgm:t>
    </dgm:pt>
    <dgm:pt modelId="{1DA4468E-F718-4154-A8B6-0AF321EBD533}" type="sibTrans" cxnId="{2DAF5D5B-701C-46B0-A87B-FEBACCF5D13B}">
      <dgm:prSet/>
      <dgm:spPr/>
      <dgm:t>
        <a:bodyPr/>
        <a:lstStyle/>
        <a:p>
          <a:endParaRPr lang="id-ID"/>
        </a:p>
      </dgm:t>
    </dgm:pt>
    <dgm:pt modelId="{7FF7F063-BC9C-453D-A3ED-3CCB2905CC2E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Petugas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id-ID" dirty="0" smtClean="0">
              <a:solidFill>
                <a:schemeClr val="tx1"/>
              </a:solidFill>
            </a:rPr>
            <a:t>Pembuat SPM, Verifikasi &amp; Akuntansi bertanggungjawab pd PPK-SKPD</a:t>
          </a:r>
          <a:endParaRPr lang="id-ID" dirty="0">
            <a:solidFill>
              <a:schemeClr val="tx1"/>
            </a:solidFill>
          </a:endParaRPr>
        </a:p>
      </dgm:t>
    </dgm:pt>
    <dgm:pt modelId="{95E7E93C-45AF-4E26-951C-08D869F7D2BB}" type="parTrans" cxnId="{F6C40438-CC63-4B80-A9EB-499354263D31}">
      <dgm:prSet/>
      <dgm:spPr/>
      <dgm:t>
        <a:bodyPr/>
        <a:lstStyle/>
        <a:p>
          <a:endParaRPr lang="id-ID"/>
        </a:p>
      </dgm:t>
    </dgm:pt>
    <dgm:pt modelId="{2CA10B1B-A0FD-40DD-9C7F-6698EB76EB35}" type="sibTrans" cxnId="{F6C40438-CC63-4B80-A9EB-499354263D31}">
      <dgm:prSet/>
      <dgm:spPr/>
      <dgm:t>
        <a:bodyPr/>
        <a:lstStyle/>
        <a:p>
          <a:endParaRPr lang="id-ID"/>
        </a:p>
      </dgm:t>
    </dgm:pt>
    <dgm:pt modelId="{328FCE73-C9E1-4BE5-BAA6-4E98275975AC}" type="pres">
      <dgm:prSet presAssocID="{F6212CC4-C56B-46A0-84CE-06053E8229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3EDF003E-1E21-475E-81F5-336491BD64CC}" type="pres">
      <dgm:prSet presAssocID="{52DD0138-ADF9-4316-87DB-2C2997049A2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DCD1C2E-CF80-431F-A249-91D4575B176F}" type="pres">
      <dgm:prSet presAssocID="{1DA4468E-F718-4154-A8B6-0AF321EBD533}" presName="spacer" presStyleCnt="0"/>
      <dgm:spPr/>
    </dgm:pt>
    <dgm:pt modelId="{FFB034EC-1EAD-413C-A248-163F387F3720}" type="pres">
      <dgm:prSet presAssocID="{7FF7F063-BC9C-453D-A3ED-3CCB2905CC2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9F81CDA5-5E06-4DB6-A5ED-B882BD699246}" type="presOf" srcId="{7FF7F063-BC9C-453D-A3ED-3CCB2905CC2E}" destId="{FFB034EC-1EAD-413C-A248-163F387F3720}" srcOrd="0" destOrd="0" presId="urn:microsoft.com/office/officeart/2005/8/layout/vList2"/>
    <dgm:cxn modelId="{08FEA7DE-DD56-4023-BD14-92F89D351B7D}" type="presOf" srcId="{52DD0138-ADF9-4316-87DB-2C2997049A29}" destId="{3EDF003E-1E21-475E-81F5-336491BD64CC}" srcOrd="0" destOrd="0" presId="urn:microsoft.com/office/officeart/2005/8/layout/vList2"/>
    <dgm:cxn modelId="{2DAF5D5B-701C-46B0-A87B-FEBACCF5D13B}" srcId="{F6212CC4-C56B-46A0-84CE-06053E8229C1}" destId="{52DD0138-ADF9-4316-87DB-2C2997049A29}" srcOrd="0" destOrd="0" parTransId="{19E3E4BD-B16A-4224-9300-D5E0492CB945}" sibTransId="{1DA4468E-F718-4154-A8B6-0AF321EBD533}"/>
    <dgm:cxn modelId="{F6C40438-CC63-4B80-A9EB-499354263D31}" srcId="{F6212CC4-C56B-46A0-84CE-06053E8229C1}" destId="{7FF7F063-BC9C-453D-A3ED-3CCB2905CC2E}" srcOrd="1" destOrd="0" parTransId="{95E7E93C-45AF-4E26-951C-08D869F7D2BB}" sibTransId="{2CA10B1B-A0FD-40DD-9C7F-6698EB76EB35}"/>
    <dgm:cxn modelId="{A2AA648A-785A-4B75-A59B-F1E77FF8525F}" type="presOf" srcId="{F6212CC4-C56B-46A0-84CE-06053E8229C1}" destId="{328FCE73-C9E1-4BE5-BAA6-4E98275975AC}" srcOrd="0" destOrd="0" presId="urn:microsoft.com/office/officeart/2005/8/layout/vList2"/>
    <dgm:cxn modelId="{8E83BD21-3F8B-49E2-88BB-C67D8007247F}" type="presParOf" srcId="{328FCE73-C9E1-4BE5-BAA6-4E98275975AC}" destId="{3EDF003E-1E21-475E-81F5-336491BD64CC}" srcOrd="0" destOrd="0" presId="urn:microsoft.com/office/officeart/2005/8/layout/vList2"/>
    <dgm:cxn modelId="{19072D04-438E-4923-8C50-59F5084535AB}" type="presParOf" srcId="{328FCE73-C9E1-4BE5-BAA6-4E98275975AC}" destId="{5DCD1C2E-CF80-431F-A249-91D4575B176F}" srcOrd="1" destOrd="0" presId="urn:microsoft.com/office/officeart/2005/8/layout/vList2"/>
    <dgm:cxn modelId="{FAFC26FE-7AFB-4523-BA66-C46066BF567C}" type="presParOf" srcId="{328FCE73-C9E1-4BE5-BAA6-4E98275975AC}" destId="{FFB034EC-1EAD-413C-A248-163F387F372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DDFDB4-AC85-4C66-BD45-B10CEA954308}" type="doc">
      <dgm:prSet loTypeId="urn:microsoft.com/office/officeart/2005/8/layout/default#2" loCatId="list" qsTypeId="urn:microsoft.com/office/officeart/2005/8/quickstyle/simple3" qsCatId="simple" csTypeId="urn:microsoft.com/office/officeart/2005/8/colors/colorful1#4" csCatId="colorful" phldr="1"/>
      <dgm:spPr/>
      <dgm:t>
        <a:bodyPr/>
        <a:lstStyle/>
        <a:p>
          <a:endParaRPr lang="id-ID"/>
        </a:p>
      </dgm:t>
    </dgm:pt>
    <dgm:pt modelId="{D55A25C9-59DF-4502-A483-499337A2A625}">
      <dgm:prSet phldrT="[Text]"/>
      <dgm:spPr/>
      <dgm:t>
        <a:bodyPr/>
        <a:lstStyle/>
        <a:p>
          <a:r>
            <a:rPr lang="id-ID" dirty="0" smtClean="0"/>
            <a:t>Terima, simpan &amp; setor ke RKUD</a:t>
          </a:r>
          <a:endParaRPr lang="id-ID" dirty="0"/>
        </a:p>
      </dgm:t>
    </dgm:pt>
    <dgm:pt modelId="{5377D6B9-C11D-4BDE-AC73-098F58684CB6}" type="parTrans" cxnId="{8A8BC6AA-4421-4548-9592-4C32B74888F8}">
      <dgm:prSet/>
      <dgm:spPr/>
      <dgm:t>
        <a:bodyPr/>
        <a:lstStyle/>
        <a:p>
          <a:endParaRPr lang="id-ID"/>
        </a:p>
      </dgm:t>
    </dgm:pt>
    <dgm:pt modelId="{48E414DE-534D-435C-80CB-4F595C47079A}" type="sibTrans" cxnId="{8A8BC6AA-4421-4548-9592-4C32B74888F8}">
      <dgm:prSet/>
      <dgm:spPr/>
      <dgm:t>
        <a:bodyPr/>
        <a:lstStyle/>
        <a:p>
          <a:endParaRPr lang="id-ID"/>
        </a:p>
      </dgm:t>
    </dgm:pt>
    <dgm:pt modelId="{C4B174C5-5B65-45DB-8C57-F13CA62325FD}">
      <dgm:prSet phldrT="[Text]"/>
      <dgm:spPr/>
      <dgm:t>
        <a:bodyPr/>
        <a:lstStyle/>
        <a:p>
          <a:r>
            <a:rPr lang="id-ID" dirty="0" smtClean="0"/>
            <a:t>Dapatkan bukti transaksi pendapatan</a:t>
          </a:r>
          <a:endParaRPr lang="id-ID" dirty="0"/>
        </a:p>
      </dgm:t>
    </dgm:pt>
    <dgm:pt modelId="{9B27E9F5-62B7-4702-875D-414EE2F5F3AC}" type="parTrans" cxnId="{6DA46F24-ABFD-479D-936F-3F94BE89B291}">
      <dgm:prSet/>
      <dgm:spPr/>
      <dgm:t>
        <a:bodyPr/>
        <a:lstStyle/>
        <a:p>
          <a:endParaRPr lang="id-ID"/>
        </a:p>
      </dgm:t>
    </dgm:pt>
    <dgm:pt modelId="{AC77DF5E-B53D-4F58-8C05-4F0F383930B0}" type="sibTrans" cxnId="{6DA46F24-ABFD-479D-936F-3F94BE89B291}">
      <dgm:prSet/>
      <dgm:spPr/>
      <dgm:t>
        <a:bodyPr/>
        <a:lstStyle/>
        <a:p>
          <a:endParaRPr lang="id-ID"/>
        </a:p>
      </dgm:t>
    </dgm:pt>
    <dgm:pt modelId="{7942AE81-14A3-4BCB-A976-04D74CA077EA}">
      <dgm:prSet phldrT="[Text]"/>
      <dgm:spPr/>
      <dgm:t>
        <a:bodyPr/>
        <a:lstStyle/>
        <a:p>
          <a:endParaRPr lang="id-ID" dirty="0" smtClean="0"/>
        </a:p>
        <a:p>
          <a:r>
            <a:rPr lang="id-ID" dirty="0" smtClean="0"/>
            <a:t>Terima &amp; verifikasi pertanggungjwban yang dibuat Bend Penerimaan Pembantu</a:t>
          </a:r>
          <a:endParaRPr lang="id-ID" dirty="0"/>
        </a:p>
      </dgm:t>
    </dgm:pt>
    <dgm:pt modelId="{9ABD356D-E51A-458F-8509-6A0945841FB7}" type="parTrans" cxnId="{8D3E71F2-F231-416F-BCBC-F9C5CA90ED8E}">
      <dgm:prSet/>
      <dgm:spPr/>
      <dgm:t>
        <a:bodyPr/>
        <a:lstStyle/>
        <a:p>
          <a:endParaRPr lang="id-ID"/>
        </a:p>
      </dgm:t>
    </dgm:pt>
    <dgm:pt modelId="{68667B11-4DBB-44EF-90F6-ABD36715840D}" type="sibTrans" cxnId="{8D3E71F2-F231-416F-BCBC-F9C5CA90ED8E}">
      <dgm:prSet/>
      <dgm:spPr/>
      <dgm:t>
        <a:bodyPr/>
        <a:lstStyle/>
        <a:p>
          <a:endParaRPr lang="id-ID"/>
        </a:p>
      </dgm:t>
    </dgm:pt>
    <dgm:pt modelId="{AB9A661B-3ECB-4390-9D5A-F3EC64C435A1}">
      <dgm:prSet phldrT="[Text]"/>
      <dgm:spPr/>
      <dgm:t>
        <a:bodyPr/>
        <a:lstStyle/>
        <a:p>
          <a:endParaRPr lang="id-ID" dirty="0" smtClean="0"/>
        </a:p>
        <a:p>
          <a:r>
            <a:rPr lang="id-ID" dirty="0" smtClean="0"/>
            <a:t>Cocokan kas dibuat Bend Penerimaan Pembantu sekurang-kurangnya </a:t>
          </a:r>
          <a:r>
            <a:rPr lang="id-ID" b="1" dirty="0" smtClean="0"/>
            <a:t>1x dlm 3 bln </a:t>
          </a:r>
          <a:endParaRPr lang="id-ID" b="1" dirty="0"/>
        </a:p>
      </dgm:t>
    </dgm:pt>
    <dgm:pt modelId="{C833EE6E-69B1-474C-86D6-E03C02D67E83}" type="parTrans" cxnId="{E745913E-9515-419E-A276-C82D758F77A4}">
      <dgm:prSet/>
      <dgm:spPr/>
      <dgm:t>
        <a:bodyPr/>
        <a:lstStyle/>
        <a:p>
          <a:endParaRPr lang="id-ID"/>
        </a:p>
      </dgm:t>
    </dgm:pt>
    <dgm:pt modelId="{A28A2D94-FFA5-45AB-8F9B-1F0EC6265768}" type="sibTrans" cxnId="{E745913E-9515-419E-A276-C82D758F77A4}">
      <dgm:prSet/>
      <dgm:spPr/>
      <dgm:t>
        <a:bodyPr/>
        <a:lstStyle/>
        <a:p>
          <a:endParaRPr lang="id-ID"/>
        </a:p>
      </dgm:t>
    </dgm:pt>
    <dgm:pt modelId="{F78F1B69-D378-46F5-8D20-F6D12420D75E}" type="pres">
      <dgm:prSet presAssocID="{14DDFDB4-AC85-4C66-BD45-B10CEA95430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9241D164-9E3A-404B-84C3-69D804E3D3BA}" type="pres">
      <dgm:prSet presAssocID="{D55A25C9-59DF-4502-A483-499337A2A62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795F5AE-66DF-4F30-8D70-D0A09CE14C8B}" type="pres">
      <dgm:prSet presAssocID="{48E414DE-534D-435C-80CB-4F595C47079A}" presName="sibTrans" presStyleCnt="0"/>
      <dgm:spPr/>
    </dgm:pt>
    <dgm:pt modelId="{B48F81F4-5A12-45A1-ACCD-A6F163120252}" type="pres">
      <dgm:prSet presAssocID="{C4B174C5-5B65-45DB-8C57-F13CA62325F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5DE41AA-CCDD-4D8F-8035-C412BC943E8B}" type="pres">
      <dgm:prSet presAssocID="{AC77DF5E-B53D-4F58-8C05-4F0F383930B0}" presName="sibTrans" presStyleCnt="0"/>
      <dgm:spPr/>
    </dgm:pt>
    <dgm:pt modelId="{56B8CBD4-AF00-4195-89AB-4630544263A3}" type="pres">
      <dgm:prSet presAssocID="{7942AE81-14A3-4BCB-A976-04D74CA077E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140C3A0-67CF-4B98-A760-9A20E85336CE}" type="pres">
      <dgm:prSet presAssocID="{68667B11-4DBB-44EF-90F6-ABD36715840D}" presName="sibTrans" presStyleCnt="0"/>
      <dgm:spPr/>
    </dgm:pt>
    <dgm:pt modelId="{FED00D03-6E81-44E5-A775-F20F3BBDEB82}" type="pres">
      <dgm:prSet presAssocID="{AB9A661B-3ECB-4390-9D5A-F3EC64C435A1}" presName="node" presStyleLbl="node1" presStyleIdx="3" presStyleCnt="4" custLinFactNeighborX="496" custLinFactNeighborY="-30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8D3E71F2-F231-416F-BCBC-F9C5CA90ED8E}" srcId="{14DDFDB4-AC85-4C66-BD45-B10CEA954308}" destId="{7942AE81-14A3-4BCB-A976-04D74CA077EA}" srcOrd="2" destOrd="0" parTransId="{9ABD356D-E51A-458F-8509-6A0945841FB7}" sibTransId="{68667B11-4DBB-44EF-90F6-ABD36715840D}"/>
    <dgm:cxn modelId="{6DA46F24-ABFD-479D-936F-3F94BE89B291}" srcId="{14DDFDB4-AC85-4C66-BD45-B10CEA954308}" destId="{C4B174C5-5B65-45DB-8C57-F13CA62325FD}" srcOrd="1" destOrd="0" parTransId="{9B27E9F5-62B7-4702-875D-414EE2F5F3AC}" sibTransId="{AC77DF5E-B53D-4F58-8C05-4F0F383930B0}"/>
    <dgm:cxn modelId="{8854D3D6-D5A3-412D-BAED-026B9B82F75C}" type="presOf" srcId="{14DDFDB4-AC85-4C66-BD45-B10CEA954308}" destId="{F78F1B69-D378-46F5-8D20-F6D12420D75E}" srcOrd="0" destOrd="0" presId="urn:microsoft.com/office/officeart/2005/8/layout/default#2"/>
    <dgm:cxn modelId="{F46CA354-76FA-46C5-B474-3D9215F25B84}" type="presOf" srcId="{AB9A661B-3ECB-4390-9D5A-F3EC64C435A1}" destId="{FED00D03-6E81-44E5-A775-F20F3BBDEB82}" srcOrd="0" destOrd="0" presId="urn:microsoft.com/office/officeart/2005/8/layout/default#2"/>
    <dgm:cxn modelId="{8A8BC6AA-4421-4548-9592-4C32B74888F8}" srcId="{14DDFDB4-AC85-4C66-BD45-B10CEA954308}" destId="{D55A25C9-59DF-4502-A483-499337A2A625}" srcOrd="0" destOrd="0" parTransId="{5377D6B9-C11D-4BDE-AC73-098F58684CB6}" sibTransId="{48E414DE-534D-435C-80CB-4F595C47079A}"/>
    <dgm:cxn modelId="{E745913E-9515-419E-A276-C82D758F77A4}" srcId="{14DDFDB4-AC85-4C66-BD45-B10CEA954308}" destId="{AB9A661B-3ECB-4390-9D5A-F3EC64C435A1}" srcOrd="3" destOrd="0" parTransId="{C833EE6E-69B1-474C-86D6-E03C02D67E83}" sibTransId="{A28A2D94-FFA5-45AB-8F9B-1F0EC6265768}"/>
    <dgm:cxn modelId="{BE228D19-202F-4672-A42F-1DC3D1C0FDD6}" type="presOf" srcId="{D55A25C9-59DF-4502-A483-499337A2A625}" destId="{9241D164-9E3A-404B-84C3-69D804E3D3BA}" srcOrd="0" destOrd="0" presId="urn:microsoft.com/office/officeart/2005/8/layout/default#2"/>
    <dgm:cxn modelId="{DDD3C68A-F199-4BE0-AFAE-7FFE85BFC00E}" type="presOf" srcId="{C4B174C5-5B65-45DB-8C57-F13CA62325FD}" destId="{B48F81F4-5A12-45A1-ACCD-A6F163120252}" srcOrd="0" destOrd="0" presId="urn:microsoft.com/office/officeart/2005/8/layout/default#2"/>
    <dgm:cxn modelId="{34B00F75-CE55-48F5-97C2-7A1778C35AAF}" type="presOf" srcId="{7942AE81-14A3-4BCB-A976-04D74CA077EA}" destId="{56B8CBD4-AF00-4195-89AB-4630544263A3}" srcOrd="0" destOrd="0" presId="urn:microsoft.com/office/officeart/2005/8/layout/default#2"/>
    <dgm:cxn modelId="{24203065-086F-4DBC-B967-3F8F24F8DCDA}" type="presParOf" srcId="{F78F1B69-D378-46F5-8D20-F6D12420D75E}" destId="{9241D164-9E3A-404B-84C3-69D804E3D3BA}" srcOrd="0" destOrd="0" presId="urn:microsoft.com/office/officeart/2005/8/layout/default#2"/>
    <dgm:cxn modelId="{27FDB2B1-65D7-4337-99B7-292B5527F504}" type="presParOf" srcId="{F78F1B69-D378-46F5-8D20-F6D12420D75E}" destId="{3795F5AE-66DF-4F30-8D70-D0A09CE14C8B}" srcOrd="1" destOrd="0" presId="urn:microsoft.com/office/officeart/2005/8/layout/default#2"/>
    <dgm:cxn modelId="{CAC41303-08EA-4D5B-91A0-F303F528883C}" type="presParOf" srcId="{F78F1B69-D378-46F5-8D20-F6D12420D75E}" destId="{B48F81F4-5A12-45A1-ACCD-A6F163120252}" srcOrd="2" destOrd="0" presId="urn:microsoft.com/office/officeart/2005/8/layout/default#2"/>
    <dgm:cxn modelId="{51A4450F-B162-4598-838D-8F293F1AE3B2}" type="presParOf" srcId="{F78F1B69-D378-46F5-8D20-F6D12420D75E}" destId="{D5DE41AA-CCDD-4D8F-8035-C412BC943E8B}" srcOrd="3" destOrd="0" presId="urn:microsoft.com/office/officeart/2005/8/layout/default#2"/>
    <dgm:cxn modelId="{ECC60102-298D-407E-BDA9-911B37B6EE9A}" type="presParOf" srcId="{F78F1B69-D378-46F5-8D20-F6D12420D75E}" destId="{56B8CBD4-AF00-4195-89AB-4630544263A3}" srcOrd="4" destOrd="0" presId="urn:microsoft.com/office/officeart/2005/8/layout/default#2"/>
    <dgm:cxn modelId="{164AA03E-1A87-4C8E-8B52-A8C8527BFCED}" type="presParOf" srcId="{F78F1B69-D378-46F5-8D20-F6D12420D75E}" destId="{7140C3A0-67CF-4B98-A760-9A20E85336CE}" srcOrd="5" destOrd="0" presId="urn:microsoft.com/office/officeart/2005/8/layout/default#2"/>
    <dgm:cxn modelId="{9EC03EC9-0A29-43F7-95E3-B9941F7F6174}" type="presParOf" srcId="{F78F1B69-D378-46F5-8D20-F6D12420D75E}" destId="{FED00D03-6E81-44E5-A775-F20F3BBDEB82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F0EAF1-49CC-4B4B-9055-99B8401F55E4}" type="doc">
      <dgm:prSet loTypeId="urn:microsoft.com/office/officeart/2005/8/layout/list1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id-ID"/>
        </a:p>
      </dgm:t>
    </dgm:pt>
    <dgm:pt modelId="{C17D1005-938D-4A26-81A1-44779E2CDD1C}">
      <dgm:prSet phldrT="[Text]" custT="1"/>
      <dgm:spPr>
        <a:solidFill>
          <a:srgbClr val="7030A0"/>
        </a:solidFill>
      </dgm:spPr>
      <dgm:t>
        <a:bodyPr/>
        <a:lstStyle/>
        <a:p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TUP diajukan 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untuk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melaksanakan 1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&gt;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bbrp keg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iatan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y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ang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bersifat mendesak atau sesuai jadwal keg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iatan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y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ang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h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a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r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u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s segera dilaksanakan</a:t>
          </a:r>
          <a:endParaRPr lang="id-ID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23D53BD-F22B-4006-AA39-F298CBFAB5C3}" type="parTrans" cxnId="{9E6A688B-EC46-4D41-A5A4-2DB8039DFB5D}">
      <dgm:prSet/>
      <dgm:spPr/>
      <dgm:t>
        <a:bodyPr/>
        <a:lstStyle/>
        <a:p>
          <a:endParaRPr lang="id-ID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046FA2F-EF0B-425E-9A4D-F0721FA787DA}" type="sibTrans" cxnId="{9E6A688B-EC46-4D41-A5A4-2DB8039DFB5D}">
      <dgm:prSet/>
      <dgm:spPr/>
      <dgm:t>
        <a:bodyPr/>
        <a:lstStyle/>
        <a:p>
          <a:endParaRPr lang="id-ID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969B5CA-0867-4619-A349-6C7F85DDA70E}">
      <dgm:prSet phldrT="[Text]" custT="1"/>
      <dgm:spPr>
        <a:solidFill>
          <a:schemeClr val="tx2">
            <a:lumMod val="10000"/>
          </a:schemeClr>
        </a:solidFill>
      </dgm:spPr>
      <dgm:t>
        <a:bodyPr/>
        <a:lstStyle/>
        <a:p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Jumlah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dana yg dimintakan TUP h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arus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dipertanggung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- 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jawabkan tersendiri 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melalui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TUP-Nihil maks 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30 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hr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, bila d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alam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30 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hr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TUP t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idak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habis maka sisa h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arus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disetorkan ke Rek Kas Umum Daerah</a:t>
          </a:r>
          <a:endParaRPr lang="id-ID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AB1C074-4EA4-4E69-8986-E9F4C815749B}" type="parTrans" cxnId="{C7A77C9F-6DA7-452D-B202-6BE9537B039A}">
      <dgm:prSet/>
      <dgm:spPr/>
      <dgm:t>
        <a:bodyPr/>
        <a:lstStyle/>
        <a:p>
          <a:endParaRPr lang="id-ID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77B27F3-D2D8-4F48-97DF-8F039528A06B}" type="sibTrans" cxnId="{C7A77C9F-6DA7-452D-B202-6BE9537B039A}">
      <dgm:prSet/>
      <dgm:spPr/>
      <dgm:t>
        <a:bodyPr/>
        <a:lstStyle/>
        <a:p>
          <a:endParaRPr lang="id-ID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4FB3EF0-03CE-4B84-AD85-5C5977C87FEB}">
      <dgm:prSet phldrT="[Text]" custT="1"/>
      <dgm:spPr>
        <a:solidFill>
          <a:schemeClr val="tx2">
            <a:lumMod val="10000"/>
          </a:schemeClr>
        </a:solidFill>
      </dgm:spPr>
      <dgm:t>
        <a:bodyPr/>
        <a:lstStyle/>
        <a:p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Bila keg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iatan</a:t>
          </a:r>
          <a:r>
            <a:rPr lang="id-ID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yg dimintakan TUP tertunda krn di luar kendali PA/KPA, maka PA/KPA </a:t>
          </a:r>
          <a:r>
            <a:rPr lang="id-ID" sz="20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memberitahukan s</a:t>
          </a:r>
          <a:r>
            <a:rPr lang="en-US" sz="2000" b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ecara</a:t>
          </a:r>
          <a:r>
            <a:rPr lang="id-ID" sz="20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 tertulis kpd BPKAD Cq. Bidang Perbendaharaan dan Kas Daerah</a:t>
          </a:r>
          <a:endParaRPr lang="id-ID" sz="20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4911EC0-2558-4AB0-A154-177656F7F38A}" type="parTrans" cxnId="{EF17DEA2-8BA1-48B1-B33B-2FE18E18162E}">
      <dgm:prSet/>
      <dgm:spPr/>
      <dgm:t>
        <a:bodyPr/>
        <a:lstStyle/>
        <a:p>
          <a:endParaRPr lang="id-ID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03BDEBF-B817-47C3-B6E3-94259ED6A07F}" type="sibTrans" cxnId="{EF17DEA2-8BA1-48B1-B33B-2FE18E18162E}">
      <dgm:prSet/>
      <dgm:spPr/>
      <dgm:t>
        <a:bodyPr/>
        <a:lstStyle/>
        <a:p>
          <a:endParaRPr lang="id-ID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A90C284-B987-43CD-9988-1F9429797E8F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Dalam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pengajuan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TUP agar 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jumlahnya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rasional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dan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pengembalian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sisa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TUP 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tidak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terlalu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besar</a:t>
          </a:r>
          <a:r>
            <a:rPr lang="en-US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endParaRPr lang="id-ID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C16628B-5ADE-4EDE-954F-1310A8AF623C}" type="parTrans" cxnId="{00EE1B0F-1B77-40FB-8728-B51996E74DC4}">
      <dgm:prSet/>
      <dgm:spPr/>
      <dgm:t>
        <a:bodyPr/>
        <a:lstStyle/>
        <a:p>
          <a:endParaRPr lang="id-ID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C4AB91F-EB6D-4E5B-89EE-EE337DCD748C}" type="sibTrans" cxnId="{00EE1B0F-1B77-40FB-8728-B51996E74DC4}">
      <dgm:prSet/>
      <dgm:spPr/>
      <dgm:t>
        <a:bodyPr/>
        <a:lstStyle/>
        <a:p>
          <a:endParaRPr lang="id-ID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9092549-4173-4A0F-BEB9-E143E76895B5}" type="pres">
      <dgm:prSet presAssocID="{11F0EAF1-49CC-4B4B-9055-99B8401F55E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9FD08B83-A802-4BB6-916A-A631ADDFEA9E}" type="pres">
      <dgm:prSet presAssocID="{C17D1005-938D-4A26-81A1-44779E2CDD1C}" presName="parentLin" presStyleCnt="0"/>
      <dgm:spPr/>
    </dgm:pt>
    <dgm:pt modelId="{7614BB31-139F-4AE9-8B6E-F535C7F90604}" type="pres">
      <dgm:prSet presAssocID="{C17D1005-938D-4A26-81A1-44779E2CDD1C}" presName="parentLeftMargin" presStyleLbl="node1" presStyleIdx="0" presStyleCnt="4"/>
      <dgm:spPr/>
      <dgm:t>
        <a:bodyPr/>
        <a:lstStyle/>
        <a:p>
          <a:endParaRPr lang="id-ID"/>
        </a:p>
      </dgm:t>
    </dgm:pt>
    <dgm:pt modelId="{5D57FB30-94F3-401B-A37C-4ACC16396F1B}" type="pres">
      <dgm:prSet presAssocID="{C17D1005-938D-4A26-81A1-44779E2CDD1C}" presName="parentText" presStyleLbl="node1" presStyleIdx="0" presStyleCnt="4" custScaleX="150037" custScaleY="186199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8A0CEA2-360D-48FB-AC7F-7804E7FEA5B0}" type="pres">
      <dgm:prSet presAssocID="{C17D1005-938D-4A26-81A1-44779E2CDD1C}" presName="negativeSpace" presStyleCnt="0"/>
      <dgm:spPr/>
    </dgm:pt>
    <dgm:pt modelId="{BD1ECD25-AB47-4CA6-A829-A50E0BBEB667}" type="pres">
      <dgm:prSet presAssocID="{C17D1005-938D-4A26-81A1-44779E2CDD1C}" presName="childText" presStyleLbl="conFgAcc1" presStyleIdx="0" presStyleCnt="4" custScaleY="98975">
        <dgm:presLayoutVars>
          <dgm:bulletEnabled val="1"/>
        </dgm:presLayoutVars>
      </dgm:prSet>
      <dgm:spPr/>
    </dgm:pt>
    <dgm:pt modelId="{1FC0AD63-26AC-416D-96E4-7F7B9E1CCDD7}" type="pres">
      <dgm:prSet presAssocID="{3046FA2F-EF0B-425E-9A4D-F0721FA787DA}" presName="spaceBetweenRectangles" presStyleCnt="0"/>
      <dgm:spPr/>
    </dgm:pt>
    <dgm:pt modelId="{1D995839-1EA3-4261-94B6-59CCB8E2A674}" type="pres">
      <dgm:prSet presAssocID="{1969B5CA-0867-4619-A349-6C7F85DDA70E}" presName="parentLin" presStyleCnt="0"/>
      <dgm:spPr/>
    </dgm:pt>
    <dgm:pt modelId="{6042C229-B673-4D8A-AF91-922A63B542F3}" type="pres">
      <dgm:prSet presAssocID="{1969B5CA-0867-4619-A349-6C7F85DDA70E}" presName="parentLeftMargin" presStyleLbl="node1" presStyleIdx="0" presStyleCnt="4"/>
      <dgm:spPr/>
      <dgm:t>
        <a:bodyPr/>
        <a:lstStyle/>
        <a:p>
          <a:endParaRPr lang="id-ID"/>
        </a:p>
      </dgm:t>
    </dgm:pt>
    <dgm:pt modelId="{682054C5-8707-417E-B1C7-0CE3D82441F7}" type="pres">
      <dgm:prSet presAssocID="{1969B5CA-0867-4619-A349-6C7F85DDA70E}" presName="parentText" presStyleLbl="node1" presStyleIdx="1" presStyleCnt="4" custScaleX="138051" custScaleY="278669" custLinFactNeighborX="-54457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99B7D86-5E69-4393-A239-C94A2D5B3A3C}" type="pres">
      <dgm:prSet presAssocID="{1969B5CA-0867-4619-A349-6C7F85DDA70E}" presName="negativeSpace" presStyleCnt="0"/>
      <dgm:spPr/>
    </dgm:pt>
    <dgm:pt modelId="{79CCB7EE-383B-447C-926F-3A6909AD9E85}" type="pres">
      <dgm:prSet presAssocID="{1969B5CA-0867-4619-A349-6C7F85DDA70E}" presName="childText" presStyleLbl="conFgAcc1" presStyleIdx="1" presStyleCnt="4">
        <dgm:presLayoutVars>
          <dgm:bulletEnabled val="1"/>
        </dgm:presLayoutVars>
      </dgm:prSet>
      <dgm:spPr/>
    </dgm:pt>
    <dgm:pt modelId="{2241DC1E-6EE4-4B80-B0C5-FB82715EE241}" type="pres">
      <dgm:prSet presAssocID="{B77B27F3-D2D8-4F48-97DF-8F039528A06B}" presName="spaceBetweenRectangles" presStyleCnt="0"/>
      <dgm:spPr/>
    </dgm:pt>
    <dgm:pt modelId="{F9E44F34-119C-4AE7-9498-199C1B73A5FC}" type="pres">
      <dgm:prSet presAssocID="{2A90C284-B987-43CD-9988-1F9429797E8F}" presName="parentLin" presStyleCnt="0"/>
      <dgm:spPr/>
    </dgm:pt>
    <dgm:pt modelId="{EEDF119F-F5C5-4A77-8C2E-32EFC4DDF70E}" type="pres">
      <dgm:prSet presAssocID="{2A90C284-B987-43CD-9988-1F9429797E8F}" presName="parentLeftMargin" presStyleLbl="node1" presStyleIdx="1" presStyleCnt="4"/>
      <dgm:spPr/>
      <dgm:t>
        <a:bodyPr/>
        <a:lstStyle/>
        <a:p>
          <a:endParaRPr lang="id-ID"/>
        </a:p>
      </dgm:t>
    </dgm:pt>
    <dgm:pt modelId="{D4568422-F68B-4DD9-84C3-08DB7EC94B20}" type="pres">
      <dgm:prSet presAssocID="{2A90C284-B987-43CD-9988-1F9429797E8F}" presName="parentText" presStyleLbl="node1" presStyleIdx="2" presStyleCnt="4" custScaleX="130396" custScaleY="182631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E654ED0-073E-466A-8ECF-C789E8152C79}" type="pres">
      <dgm:prSet presAssocID="{2A90C284-B987-43CD-9988-1F9429797E8F}" presName="negativeSpace" presStyleCnt="0"/>
      <dgm:spPr/>
    </dgm:pt>
    <dgm:pt modelId="{8E6EBCCF-CF83-41BD-956F-F11E514EADDB}" type="pres">
      <dgm:prSet presAssocID="{2A90C284-B987-43CD-9988-1F9429797E8F}" presName="childText" presStyleLbl="conFgAcc1" presStyleIdx="2" presStyleCnt="4">
        <dgm:presLayoutVars>
          <dgm:bulletEnabled val="1"/>
        </dgm:presLayoutVars>
      </dgm:prSet>
      <dgm:spPr/>
    </dgm:pt>
    <dgm:pt modelId="{E5107965-B1A7-44A4-ADAD-95F784F6BDBC}" type="pres">
      <dgm:prSet presAssocID="{8C4AB91F-EB6D-4E5B-89EE-EE337DCD748C}" presName="spaceBetweenRectangles" presStyleCnt="0"/>
      <dgm:spPr/>
    </dgm:pt>
    <dgm:pt modelId="{939335CE-6485-4F5E-8649-C46BA5C59A7A}" type="pres">
      <dgm:prSet presAssocID="{34FB3EF0-03CE-4B84-AD85-5C5977C87FEB}" presName="parentLin" presStyleCnt="0"/>
      <dgm:spPr/>
    </dgm:pt>
    <dgm:pt modelId="{CE4F547A-0518-4CD0-B24A-3B46DB890E82}" type="pres">
      <dgm:prSet presAssocID="{34FB3EF0-03CE-4B84-AD85-5C5977C87FEB}" presName="parentLeftMargin" presStyleLbl="node1" presStyleIdx="2" presStyleCnt="4"/>
      <dgm:spPr/>
      <dgm:t>
        <a:bodyPr/>
        <a:lstStyle/>
        <a:p>
          <a:endParaRPr lang="id-ID"/>
        </a:p>
      </dgm:t>
    </dgm:pt>
    <dgm:pt modelId="{20BA6C84-5740-4880-97BD-920EA18B3706}" type="pres">
      <dgm:prSet presAssocID="{34FB3EF0-03CE-4B84-AD85-5C5977C87FEB}" presName="parentText" presStyleLbl="node1" presStyleIdx="3" presStyleCnt="4" custScaleX="132707" custScaleY="281577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8843E76-335C-49D5-8D9B-152E366F4B53}" type="pres">
      <dgm:prSet presAssocID="{34FB3EF0-03CE-4B84-AD85-5C5977C87FEB}" presName="negativeSpace" presStyleCnt="0"/>
      <dgm:spPr/>
    </dgm:pt>
    <dgm:pt modelId="{A78914CD-B3F0-4ECC-AB59-84E72CB30AE5}" type="pres">
      <dgm:prSet presAssocID="{34FB3EF0-03CE-4B84-AD85-5C5977C87FE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B949D67-6444-46E8-A816-E7B4E896934E}" type="presOf" srcId="{C17D1005-938D-4A26-81A1-44779E2CDD1C}" destId="{5D57FB30-94F3-401B-A37C-4ACC16396F1B}" srcOrd="1" destOrd="0" presId="urn:microsoft.com/office/officeart/2005/8/layout/list1"/>
    <dgm:cxn modelId="{C7A77C9F-6DA7-452D-B202-6BE9537B039A}" srcId="{11F0EAF1-49CC-4B4B-9055-99B8401F55E4}" destId="{1969B5CA-0867-4619-A349-6C7F85DDA70E}" srcOrd="1" destOrd="0" parTransId="{FAB1C074-4EA4-4E69-8986-E9F4C815749B}" sibTransId="{B77B27F3-D2D8-4F48-97DF-8F039528A06B}"/>
    <dgm:cxn modelId="{5BFE919B-193B-4F44-B1C1-89E9927F3A51}" type="presOf" srcId="{C17D1005-938D-4A26-81A1-44779E2CDD1C}" destId="{7614BB31-139F-4AE9-8B6E-F535C7F90604}" srcOrd="0" destOrd="0" presId="urn:microsoft.com/office/officeart/2005/8/layout/list1"/>
    <dgm:cxn modelId="{93D91702-B1AB-4E83-8521-2EFDC3278AA0}" type="presOf" srcId="{34FB3EF0-03CE-4B84-AD85-5C5977C87FEB}" destId="{CE4F547A-0518-4CD0-B24A-3B46DB890E82}" srcOrd="0" destOrd="0" presId="urn:microsoft.com/office/officeart/2005/8/layout/list1"/>
    <dgm:cxn modelId="{2A8B4EA4-2667-4181-9D76-CA5EADF1985A}" type="presOf" srcId="{2A90C284-B987-43CD-9988-1F9429797E8F}" destId="{EEDF119F-F5C5-4A77-8C2E-32EFC4DDF70E}" srcOrd="0" destOrd="0" presId="urn:microsoft.com/office/officeart/2005/8/layout/list1"/>
    <dgm:cxn modelId="{00EE1B0F-1B77-40FB-8728-B51996E74DC4}" srcId="{11F0EAF1-49CC-4B4B-9055-99B8401F55E4}" destId="{2A90C284-B987-43CD-9988-1F9429797E8F}" srcOrd="2" destOrd="0" parTransId="{5C16628B-5ADE-4EDE-954F-1310A8AF623C}" sibTransId="{8C4AB91F-EB6D-4E5B-89EE-EE337DCD748C}"/>
    <dgm:cxn modelId="{EF17DEA2-8BA1-48B1-B33B-2FE18E18162E}" srcId="{11F0EAF1-49CC-4B4B-9055-99B8401F55E4}" destId="{34FB3EF0-03CE-4B84-AD85-5C5977C87FEB}" srcOrd="3" destOrd="0" parTransId="{E4911EC0-2558-4AB0-A154-177656F7F38A}" sibTransId="{B03BDEBF-B817-47C3-B6E3-94259ED6A07F}"/>
    <dgm:cxn modelId="{20022AA5-1A55-4143-8546-A641170452C8}" type="presOf" srcId="{11F0EAF1-49CC-4B4B-9055-99B8401F55E4}" destId="{89092549-4173-4A0F-BEB9-E143E76895B5}" srcOrd="0" destOrd="0" presId="urn:microsoft.com/office/officeart/2005/8/layout/list1"/>
    <dgm:cxn modelId="{919D0F6A-EA3C-445A-B8F7-CBA77A98FCE7}" type="presOf" srcId="{34FB3EF0-03CE-4B84-AD85-5C5977C87FEB}" destId="{20BA6C84-5740-4880-97BD-920EA18B3706}" srcOrd="1" destOrd="0" presId="urn:microsoft.com/office/officeart/2005/8/layout/list1"/>
    <dgm:cxn modelId="{E9F80055-CDB2-49D7-BF74-F45F873121E5}" type="presOf" srcId="{1969B5CA-0867-4619-A349-6C7F85DDA70E}" destId="{682054C5-8707-417E-B1C7-0CE3D82441F7}" srcOrd="1" destOrd="0" presId="urn:microsoft.com/office/officeart/2005/8/layout/list1"/>
    <dgm:cxn modelId="{62362FB8-24EB-4BA5-9C5D-CD6322BC4999}" type="presOf" srcId="{2A90C284-B987-43CD-9988-1F9429797E8F}" destId="{D4568422-F68B-4DD9-84C3-08DB7EC94B20}" srcOrd="1" destOrd="0" presId="urn:microsoft.com/office/officeart/2005/8/layout/list1"/>
    <dgm:cxn modelId="{A108C7F9-F7DF-4F14-B5DF-D4DABBBF51CC}" type="presOf" srcId="{1969B5CA-0867-4619-A349-6C7F85DDA70E}" destId="{6042C229-B673-4D8A-AF91-922A63B542F3}" srcOrd="0" destOrd="0" presId="urn:microsoft.com/office/officeart/2005/8/layout/list1"/>
    <dgm:cxn modelId="{9E6A688B-EC46-4D41-A5A4-2DB8039DFB5D}" srcId="{11F0EAF1-49CC-4B4B-9055-99B8401F55E4}" destId="{C17D1005-938D-4A26-81A1-44779E2CDD1C}" srcOrd="0" destOrd="0" parTransId="{923D53BD-F22B-4006-AA39-F298CBFAB5C3}" sibTransId="{3046FA2F-EF0B-425E-9A4D-F0721FA787DA}"/>
    <dgm:cxn modelId="{E699368C-D997-4738-B494-E8BC1DCB92C2}" type="presParOf" srcId="{89092549-4173-4A0F-BEB9-E143E76895B5}" destId="{9FD08B83-A802-4BB6-916A-A631ADDFEA9E}" srcOrd="0" destOrd="0" presId="urn:microsoft.com/office/officeart/2005/8/layout/list1"/>
    <dgm:cxn modelId="{5D407E9D-ED20-44E2-B7C9-F2DB0BFDF7D8}" type="presParOf" srcId="{9FD08B83-A802-4BB6-916A-A631ADDFEA9E}" destId="{7614BB31-139F-4AE9-8B6E-F535C7F90604}" srcOrd="0" destOrd="0" presId="urn:microsoft.com/office/officeart/2005/8/layout/list1"/>
    <dgm:cxn modelId="{86273BA3-A71B-49B6-9186-77BE964C34E0}" type="presParOf" srcId="{9FD08B83-A802-4BB6-916A-A631ADDFEA9E}" destId="{5D57FB30-94F3-401B-A37C-4ACC16396F1B}" srcOrd="1" destOrd="0" presId="urn:microsoft.com/office/officeart/2005/8/layout/list1"/>
    <dgm:cxn modelId="{6E478CE4-06DD-4BAD-AC74-7D7EAFE38395}" type="presParOf" srcId="{89092549-4173-4A0F-BEB9-E143E76895B5}" destId="{88A0CEA2-360D-48FB-AC7F-7804E7FEA5B0}" srcOrd="1" destOrd="0" presId="urn:microsoft.com/office/officeart/2005/8/layout/list1"/>
    <dgm:cxn modelId="{4BD9D8BB-8FD4-4E4C-8E60-AE4F13495E4D}" type="presParOf" srcId="{89092549-4173-4A0F-BEB9-E143E76895B5}" destId="{BD1ECD25-AB47-4CA6-A829-A50E0BBEB667}" srcOrd="2" destOrd="0" presId="urn:microsoft.com/office/officeart/2005/8/layout/list1"/>
    <dgm:cxn modelId="{5DD08C5D-7C92-4BA4-9F8E-C16BC91A3F17}" type="presParOf" srcId="{89092549-4173-4A0F-BEB9-E143E76895B5}" destId="{1FC0AD63-26AC-416D-96E4-7F7B9E1CCDD7}" srcOrd="3" destOrd="0" presId="urn:microsoft.com/office/officeart/2005/8/layout/list1"/>
    <dgm:cxn modelId="{E20C76C2-3BE0-4DE7-8470-A3D5BBFBD776}" type="presParOf" srcId="{89092549-4173-4A0F-BEB9-E143E76895B5}" destId="{1D995839-1EA3-4261-94B6-59CCB8E2A674}" srcOrd="4" destOrd="0" presId="urn:microsoft.com/office/officeart/2005/8/layout/list1"/>
    <dgm:cxn modelId="{79F11C3C-408E-4901-B61D-20751DCC9CE6}" type="presParOf" srcId="{1D995839-1EA3-4261-94B6-59CCB8E2A674}" destId="{6042C229-B673-4D8A-AF91-922A63B542F3}" srcOrd="0" destOrd="0" presId="urn:microsoft.com/office/officeart/2005/8/layout/list1"/>
    <dgm:cxn modelId="{F2B6877D-F255-48AA-8058-6060C4931113}" type="presParOf" srcId="{1D995839-1EA3-4261-94B6-59CCB8E2A674}" destId="{682054C5-8707-417E-B1C7-0CE3D82441F7}" srcOrd="1" destOrd="0" presId="urn:microsoft.com/office/officeart/2005/8/layout/list1"/>
    <dgm:cxn modelId="{C05BECF1-FDD7-4FF5-8D11-268CF327329B}" type="presParOf" srcId="{89092549-4173-4A0F-BEB9-E143E76895B5}" destId="{899B7D86-5E69-4393-A239-C94A2D5B3A3C}" srcOrd="5" destOrd="0" presId="urn:microsoft.com/office/officeart/2005/8/layout/list1"/>
    <dgm:cxn modelId="{2C0507F0-8D53-487F-A109-AFC7372858B9}" type="presParOf" srcId="{89092549-4173-4A0F-BEB9-E143E76895B5}" destId="{79CCB7EE-383B-447C-926F-3A6909AD9E85}" srcOrd="6" destOrd="0" presId="urn:microsoft.com/office/officeart/2005/8/layout/list1"/>
    <dgm:cxn modelId="{F87712B1-8E83-4B24-9730-0FC09F6B6EE7}" type="presParOf" srcId="{89092549-4173-4A0F-BEB9-E143E76895B5}" destId="{2241DC1E-6EE4-4B80-B0C5-FB82715EE241}" srcOrd="7" destOrd="0" presId="urn:microsoft.com/office/officeart/2005/8/layout/list1"/>
    <dgm:cxn modelId="{E9756DE3-E2B1-4121-A68F-AFE8B45CA20C}" type="presParOf" srcId="{89092549-4173-4A0F-BEB9-E143E76895B5}" destId="{F9E44F34-119C-4AE7-9498-199C1B73A5FC}" srcOrd="8" destOrd="0" presId="urn:microsoft.com/office/officeart/2005/8/layout/list1"/>
    <dgm:cxn modelId="{0A734BA8-A774-4682-AEBA-A5048DBF62D4}" type="presParOf" srcId="{F9E44F34-119C-4AE7-9498-199C1B73A5FC}" destId="{EEDF119F-F5C5-4A77-8C2E-32EFC4DDF70E}" srcOrd="0" destOrd="0" presId="urn:microsoft.com/office/officeart/2005/8/layout/list1"/>
    <dgm:cxn modelId="{ABE5BB71-3880-43C3-8900-231715BB8FBF}" type="presParOf" srcId="{F9E44F34-119C-4AE7-9498-199C1B73A5FC}" destId="{D4568422-F68B-4DD9-84C3-08DB7EC94B20}" srcOrd="1" destOrd="0" presId="urn:microsoft.com/office/officeart/2005/8/layout/list1"/>
    <dgm:cxn modelId="{759E635D-AD6E-44AE-8A00-F363D2B080A5}" type="presParOf" srcId="{89092549-4173-4A0F-BEB9-E143E76895B5}" destId="{0E654ED0-073E-466A-8ECF-C789E8152C79}" srcOrd="9" destOrd="0" presId="urn:microsoft.com/office/officeart/2005/8/layout/list1"/>
    <dgm:cxn modelId="{4AAE164E-C5CE-4C76-9DD3-8B4DF69045E8}" type="presParOf" srcId="{89092549-4173-4A0F-BEB9-E143E76895B5}" destId="{8E6EBCCF-CF83-41BD-956F-F11E514EADDB}" srcOrd="10" destOrd="0" presId="urn:microsoft.com/office/officeart/2005/8/layout/list1"/>
    <dgm:cxn modelId="{CF9E5D11-3635-4BE2-9FD5-1F7A4F1E8BE2}" type="presParOf" srcId="{89092549-4173-4A0F-BEB9-E143E76895B5}" destId="{E5107965-B1A7-44A4-ADAD-95F784F6BDBC}" srcOrd="11" destOrd="0" presId="urn:microsoft.com/office/officeart/2005/8/layout/list1"/>
    <dgm:cxn modelId="{31C270E1-B0FD-4511-83DB-9E4BA9887EE8}" type="presParOf" srcId="{89092549-4173-4A0F-BEB9-E143E76895B5}" destId="{939335CE-6485-4F5E-8649-C46BA5C59A7A}" srcOrd="12" destOrd="0" presId="urn:microsoft.com/office/officeart/2005/8/layout/list1"/>
    <dgm:cxn modelId="{D0A695B9-1375-463C-8B8F-2029099BA90E}" type="presParOf" srcId="{939335CE-6485-4F5E-8649-C46BA5C59A7A}" destId="{CE4F547A-0518-4CD0-B24A-3B46DB890E82}" srcOrd="0" destOrd="0" presId="urn:microsoft.com/office/officeart/2005/8/layout/list1"/>
    <dgm:cxn modelId="{082F31B7-A317-492B-A512-FF3032C0F6DA}" type="presParOf" srcId="{939335CE-6485-4F5E-8649-C46BA5C59A7A}" destId="{20BA6C84-5740-4880-97BD-920EA18B3706}" srcOrd="1" destOrd="0" presId="urn:microsoft.com/office/officeart/2005/8/layout/list1"/>
    <dgm:cxn modelId="{95B99A28-184D-4D11-8DC3-813D17920030}" type="presParOf" srcId="{89092549-4173-4A0F-BEB9-E143E76895B5}" destId="{C8843E76-335C-49D5-8D9B-152E366F4B53}" srcOrd="13" destOrd="0" presId="urn:microsoft.com/office/officeart/2005/8/layout/list1"/>
    <dgm:cxn modelId="{4975AB4A-1B89-490E-B555-2D4C98A54DB0}" type="presParOf" srcId="{89092549-4173-4A0F-BEB9-E143E76895B5}" destId="{A78914CD-B3F0-4ECC-AB59-84E72CB30AE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5FE1103-EC97-46E8-AAB2-88A838FEC43F}" type="doc">
      <dgm:prSet loTypeId="urn:microsoft.com/office/officeart/2005/8/layout/matrix3" loCatId="matrix" qsTypeId="urn:microsoft.com/office/officeart/2005/8/quickstyle/3d5" qsCatId="3D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99CAD2CD-136A-4D6B-A91B-43B5E4467DDD}">
      <dgm:prSet phldrT="[Text]" custT="1"/>
      <dgm:spPr/>
      <dgm:t>
        <a:bodyPr/>
        <a:lstStyle/>
        <a:p>
          <a:r>
            <a:rPr lang="id-ID" sz="2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Pertanggungjwban Penggunaan UP</a:t>
          </a:r>
          <a:endParaRPr lang="id-ID" sz="28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70EE83F-E567-4F7D-8BDF-7896A1A898B5}" type="parTrans" cxnId="{0907F706-EDAD-4962-A757-F8AE9C5AD548}">
      <dgm:prSet/>
      <dgm:spPr/>
      <dgm:t>
        <a:bodyPr/>
        <a:lstStyle/>
        <a:p>
          <a:endParaRPr lang="id-ID"/>
        </a:p>
      </dgm:t>
    </dgm:pt>
    <dgm:pt modelId="{A7B35D25-3A58-455F-BAB4-B2F722BC4DAA}" type="sibTrans" cxnId="{0907F706-EDAD-4962-A757-F8AE9C5AD548}">
      <dgm:prSet/>
      <dgm:spPr/>
      <dgm:t>
        <a:bodyPr/>
        <a:lstStyle/>
        <a:p>
          <a:endParaRPr lang="id-ID"/>
        </a:p>
      </dgm:t>
    </dgm:pt>
    <dgm:pt modelId="{2B5420BA-8B39-43BC-A6A4-A93066F44EAE}">
      <dgm:prSet phldrT="[Text]" custT="1"/>
      <dgm:spPr/>
      <dgm:t>
        <a:bodyPr/>
        <a:lstStyle/>
        <a:p>
          <a:r>
            <a:rPr lang="id-ID" sz="2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Pertanggungjwban Penggunaan TU</a:t>
          </a:r>
          <a:endParaRPr lang="id-ID" sz="28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8EB8183-4DF7-46E7-B21F-F22D7076D1ED}" type="parTrans" cxnId="{EA60E7C5-0291-4E7E-B0E0-E5EC4BE11D41}">
      <dgm:prSet/>
      <dgm:spPr/>
      <dgm:t>
        <a:bodyPr/>
        <a:lstStyle/>
        <a:p>
          <a:endParaRPr lang="id-ID"/>
        </a:p>
      </dgm:t>
    </dgm:pt>
    <dgm:pt modelId="{C6B8AC14-0609-4775-8EDD-7982A0D59F3A}" type="sibTrans" cxnId="{EA60E7C5-0291-4E7E-B0E0-E5EC4BE11D41}">
      <dgm:prSet/>
      <dgm:spPr/>
      <dgm:t>
        <a:bodyPr/>
        <a:lstStyle/>
        <a:p>
          <a:endParaRPr lang="id-ID"/>
        </a:p>
      </dgm:t>
    </dgm:pt>
    <dgm:pt modelId="{2F2372F6-31DF-40D8-8921-DCA9BED4D9A3}">
      <dgm:prSet phldrT="[Text]" custT="1"/>
      <dgm:spPr/>
      <dgm:t>
        <a:bodyPr/>
        <a:lstStyle/>
        <a:p>
          <a:r>
            <a:rPr lang="id-ID" sz="2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Pertanggungjwban Administratif</a:t>
          </a:r>
          <a:endParaRPr lang="id-ID" sz="28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7D83315-2FEA-4D20-81C7-C028CA7F1B20}" type="parTrans" cxnId="{E2A4D9E6-EFF2-43FD-B285-FF0B27E1FE10}">
      <dgm:prSet/>
      <dgm:spPr/>
      <dgm:t>
        <a:bodyPr/>
        <a:lstStyle/>
        <a:p>
          <a:endParaRPr lang="id-ID"/>
        </a:p>
      </dgm:t>
    </dgm:pt>
    <dgm:pt modelId="{31CD4EAA-BA14-4C75-8F48-7B49D813B897}" type="sibTrans" cxnId="{E2A4D9E6-EFF2-43FD-B285-FF0B27E1FE10}">
      <dgm:prSet/>
      <dgm:spPr/>
      <dgm:t>
        <a:bodyPr/>
        <a:lstStyle/>
        <a:p>
          <a:endParaRPr lang="id-ID"/>
        </a:p>
      </dgm:t>
    </dgm:pt>
    <dgm:pt modelId="{531120B6-83E1-4C54-B7AA-8850810C342F}">
      <dgm:prSet phldrT="[Text]" custT="1"/>
      <dgm:spPr/>
      <dgm:t>
        <a:bodyPr/>
        <a:lstStyle/>
        <a:p>
          <a:r>
            <a:rPr lang="id-ID" sz="2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Pertanggungjwban Fungsional</a:t>
          </a:r>
          <a:endParaRPr lang="id-ID" sz="28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25CB707-F0A2-4281-9EDC-C3A8ABDE5F11}" type="parTrans" cxnId="{D302594A-B5F8-4AD7-A954-C2D6692C8563}">
      <dgm:prSet/>
      <dgm:spPr/>
      <dgm:t>
        <a:bodyPr/>
        <a:lstStyle/>
        <a:p>
          <a:endParaRPr lang="id-ID"/>
        </a:p>
      </dgm:t>
    </dgm:pt>
    <dgm:pt modelId="{D3814A51-C2B9-4D3B-AC80-4D3D395268E2}" type="sibTrans" cxnId="{D302594A-B5F8-4AD7-A954-C2D6692C8563}">
      <dgm:prSet/>
      <dgm:spPr/>
      <dgm:t>
        <a:bodyPr/>
        <a:lstStyle/>
        <a:p>
          <a:endParaRPr lang="id-ID"/>
        </a:p>
      </dgm:t>
    </dgm:pt>
    <dgm:pt modelId="{75AB85B4-33FE-46AF-85F9-FD55FFD98686}" type="pres">
      <dgm:prSet presAssocID="{35FE1103-EC97-46E8-AAB2-88A838FEC43F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3FD96F5D-DFA2-4C99-8767-39B03E93DC76}" type="pres">
      <dgm:prSet presAssocID="{35FE1103-EC97-46E8-AAB2-88A838FEC43F}" presName="diamond" presStyleLbl="bgShp" presStyleIdx="0" presStyleCnt="1" custScaleX="137975"/>
      <dgm:spPr/>
    </dgm:pt>
    <dgm:pt modelId="{5D4C811E-0AFA-45F4-AC65-A9CD02194DB1}" type="pres">
      <dgm:prSet presAssocID="{35FE1103-EC97-46E8-AAB2-88A838FEC43F}" presName="quad1" presStyleLbl="node1" presStyleIdx="0" presStyleCnt="4" custScaleX="171405" custLinFactNeighborX="-41411" custLinFactNeighborY="16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4BD6210-CABD-43B9-8949-0C354AA4B9F2}" type="pres">
      <dgm:prSet presAssocID="{35FE1103-EC97-46E8-AAB2-88A838FEC43F}" presName="quad2" presStyleLbl="node1" presStyleIdx="1" presStyleCnt="4" custScaleX="187221" custLinFactNeighborX="47056" custLinFactNeighborY="16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C576C5A-01F6-46E9-A6A5-A8D65CB54537}" type="pres">
      <dgm:prSet presAssocID="{35FE1103-EC97-46E8-AAB2-88A838FEC43F}" presName="quad3" presStyleLbl="node1" presStyleIdx="2" presStyleCnt="4" custScaleX="166637" custLinFactNeighborX="-40549" custLinFactNeighborY="10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681EE25-1335-484F-831C-644D6834B309}" type="pres">
      <dgm:prSet presAssocID="{35FE1103-EC97-46E8-AAB2-88A838FEC43F}" presName="quad4" presStyleLbl="node1" presStyleIdx="3" presStyleCnt="4" custScaleX="179529" custLinFactNeighborX="46455" custLinFactNeighborY="10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836E2538-FEDB-4079-BDF3-EDF6325670A1}" type="presOf" srcId="{99CAD2CD-136A-4D6B-A91B-43B5E4467DDD}" destId="{5D4C811E-0AFA-45F4-AC65-A9CD02194DB1}" srcOrd="0" destOrd="0" presId="urn:microsoft.com/office/officeart/2005/8/layout/matrix3"/>
    <dgm:cxn modelId="{D360EA66-F065-4D74-9EE2-E3C9B03F4881}" type="presOf" srcId="{2B5420BA-8B39-43BC-A6A4-A93066F44EAE}" destId="{94BD6210-CABD-43B9-8949-0C354AA4B9F2}" srcOrd="0" destOrd="0" presId="urn:microsoft.com/office/officeart/2005/8/layout/matrix3"/>
    <dgm:cxn modelId="{DFE81E57-26A3-4518-9A92-4E7E15AD38BD}" type="presOf" srcId="{35FE1103-EC97-46E8-AAB2-88A838FEC43F}" destId="{75AB85B4-33FE-46AF-85F9-FD55FFD98686}" srcOrd="0" destOrd="0" presId="urn:microsoft.com/office/officeart/2005/8/layout/matrix3"/>
    <dgm:cxn modelId="{D302594A-B5F8-4AD7-A954-C2D6692C8563}" srcId="{35FE1103-EC97-46E8-AAB2-88A838FEC43F}" destId="{531120B6-83E1-4C54-B7AA-8850810C342F}" srcOrd="3" destOrd="0" parTransId="{525CB707-F0A2-4281-9EDC-C3A8ABDE5F11}" sibTransId="{D3814A51-C2B9-4D3B-AC80-4D3D395268E2}"/>
    <dgm:cxn modelId="{E2A4D9E6-EFF2-43FD-B285-FF0B27E1FE10}" srcId="{35FE1103-EC97-46E8-AAB2-88A838FEC43F}" destId="{2F2372F6-31DF-40D8-8921-DCA9BED4D9A3}" srcOrd="2" destOrd="0" parTransId="{C7D83315-2FEA-4D20-81C7-C028CA7F1B20}" sibTransId="{31CD4EAA-BA14-4C75-8F48-7B49D813B897}"/>
    <dgm:cxn modelId="{0907F706-EDAD-4962-A757-F8AE9C5AD548}" srcId="{35FE1103-EC97-46E8-AAB2-88A838FEC43F}" destId="{99CAD2CD-136A-4D6B-A91B-43B5E4467DDD}" srcOrd="0" destOrd="0" parTransId="{970EE83F-E567-4F7D-8BDF-7896A1A898B5}" sibTransId="{A7B35D25-3A58-455F-BAB4-B2F722BC4DAA}"/>
    <dgm:cxn modelId="{4D163A8F-6F82-42E8-8033-AF8494A2C17E}" type="presOf" srcId="{2F2372F6-31DF-40D8-8921-DCA9BED4D9A3}" destId="{FC576C5A-01F6-46E9-A6A5-A8D65CB54537}" srcOrd="0" destOrd="0" presId="urn:microsoft.com/office/officeart/2005/8/layout/matrix3"/>
    <dgm:cxn modelId="{EA60E7C5-0291-4E7E-B0E0-E5EC4BE11D41}" srcId="{35FE1103-EC97-46E8-AAB2-88A838FEC43F}" destId="{2B5420BA-8B39-43BC-A6A4-A93066F44EAE}" srcOrd="1" destOrd="0" parTransId="{B8EB8183-4DF7-46E7-B21F-F22D7076D1ED}" sibTransId="{C6B8AC14-0609-4775-8EDD-7982A0D59F3A}"/>
    <dgm:cxn modelId="{C1C78D76-2290-4388-AEE1-F66C872821C6}" type="presOf" srcId="{531120B6-83E1-4C54-B7AA-8850810C342F}" destId="{1681EE25-1335-484F-831C-644D6834B309}" srcOrd="0" destOrd="0" presId="urn:microsoft.com/office/officeart/2005/8/layout/matrix3"/>
    <dgm:cxn modelId="{FA28A686-CF2A-4FEF-B6D9-4C9B72CE5875}" type="presParOf" srcId="{75AB85B4-33FE-46AF-85F9-FD55FFD98686}" destId="{3FD96F5D-DFA2-4C99-8767-39B03E93DC76}" srcOrd="0" destOrd="0" presId="urn:microsoft.com/office/officeart/2005/8/layout/matrix3"/>
    <dgm:cxn modelId="{530D0E4A-60F0-4909-9126-1C9B15BFF70D}" type="presParOf" srcId="{75AB85B4-33FE-46AF-85F9-FD55FFD98686}" destId="{5D4C811E-0AFA-45F4-AC65-A9CD02194DB1}" srcOrd="1" destOrd="0" presId="urn:microsoft.com/office/officeart/2005/8/layout/matrix3"/>
    <dgm:cxn modelId="{AC46300B-76A1-42A6-9BEE-D0D2DD57FBD9}" type="presParOf" srcId="{75AB85B4-33FE-46AF-85F9-FD55FFD98686}" destId="{94BD6210-CABD-43B9-8949-0C354AA4B9F2}" srcOrd="2" destOrd="0" presId="urn:microsoft.com/office/officeart/2005/8/layout/matrix3"/>
    <dgm:cxn modelId="{C1C71EBF-C31B-4B9A-81F1-F6FB119D1229}" type="presParOf" srcId="{75AB85B4-33FE-46AF-85F9-FD55FFD98686}" destId="{FC576C5A-01F6-46E9-A6A5-A8D65CB54537}" srcOrd="3" destOrd="0" presId="urn:microsoft.com/office/officeart/2005/8/layout/matrix3"/>
    <dgm:cxn modelId="{CC1DD54F-ECB4-4138-BA37-9A79AFE50218}" type="presParOf" srcId="{75AB85B4-33FE-46AF-85F9-FD55FFD98686}" destId="{1681EE25-1335-484F-831C-644D6834B30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9FC1548-39A3-41B4-9798-E00F5F6986C4}" type="doc">
      <dgm:prSet loTypeId="urn:microsoft.com/office/officeart/2009/3/layout/StepUpProcess" loCatId="process" qsTypeId="urn:microsoft.com/office/officeart/2005/8/quickstyle/3d2" qsCatId="3D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B1942B66-EB16-49BE-9668-F88E4C6A4058}">
      <dgm:prSet phldrT="[Text]"/>
      <dgm:spPr>
        <a:xfrm>
          <a:off x="649696" y="1370332"/>
          <a:ext cx="2083818" cy="1675923"/>
        </a:xfrm>
        <a:noFill/>
        <a:ln>
          <a:noFill/>
        </a:ln>
        <a:effectLst/>
      </dgm:spPr>
      <dgm:t>
        <a:bodyPr/>
        <a:lstStyle/>
        <a:p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KOMITMEN DAN PENYUSUNAN REGULASI</a:t>
          </a:r>
        </a:p>
      </dgm:t>
    </dgm:pt>
    <dgm:pt modelId="{9F94C1AC-141C-44AF-9BFE-54806FDD6AA4}" type="parTrans" cxnId="{9370436C-596E-4B1D-886D-15557AE69424}">
      <dgm:prSet/>
      <dgm:spPr/>
      <dgm:t>
        <a:bodyPr/>
        <a:lstStyle/>
        <a:p>
          <a:endParaRPr lang="en-US"/>
        </a:p>
      </dgm:t>
    </dgm:pt>
    <dgm:pt modelId="{01D78A0E-1EC1-4D80-A820-3B35059926C3}" type="sibTrans" cxnId="{9370436C-596E-4B1D-886D-15557AE69424}">
      <dgm:prSet/>
      <dgm:spPr/>
      <dgm:t>
        <a:bodyPr/>
        <a:lstStyle/>
        <a:p>
          <a:endParaRPr lang="en-US"/>
        </a:p>
      </dgm:t>
    </dgm:pt>
    <dgm:pt modelId="{893DDDE3-50F3-49FE-9F14-7CA14E802EF6}">
      <dgm:prSet phldrT="[Text]"/>
      <dgm:spPr>
        <a:xfrm>
          <a:off x="3073371" y="791153"/>
          <a:ext cx="1911935" cy="1675923"/>
        </a:xfrm>
        <a:noFill/>
        <a:ln>
          <a:noFill/>
        </a:ln>
        <a:effectLst/>
      </dgm:spPr>
      <dgm:t>
        <a:bodyPr/>
        <a:lstStyle/>
        <a:p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PENGGUNAAN UANG TUNAI MAKSIMAL </a:t>
          </a:r>
          <a:r>
            <a:rPr lang="en-US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Rp</a:t>
          </a:r>
          <a:r>
            <a:rPr lang="en-US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. 10 </a:t>
          </a:r>
          <a:r>
            <a:rPr lang="en-US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Jt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696CB30-FABC-42EB-A6F1-68661F8E4E94}" type="parTrans" cxnId="{83BBF53F-D273-42A3-ACCB-537DEAC14994}">
      <dgm:prSet/>
      <dgm:spPr/>
      <dgm:t>
        <a:bodyPr/>
        <a:lstStyle/>
        <a:p>
          <a:endParaRPr lang="en-US"/>
        </a:p>
      </dgm:t>
    </dgm:pt>
    <dgm:pt modelId="{AE8A2932-FF08-45C1-914E-9343BD709C18}" type="sibTrans" cxnId="{83BBF53F-D273-42A3-ACCB-537DEAC14994}">
      <dgm:prSet/>
      <dgm:spPr/>
      <dgm:t>
        <a:bodyPr/>
        <a:lstStyle/>
        <a:p>
          <a:endParaRPr lang="en-US"/>
        </a:p>
      </dgm:t>
    </dgm:pt>
    <dgm:pt modelId="{E0F794CE-E25F-4DCE-98A0-4C521EE5F240}">
      <dgm:prSet phldrT="[Text]"/>
      <dgm:spPr>
        <a:xfrm>
          <a:off x="5499896" y="211973"/>
          <a:ext cx="1911935" cy="1675923"/>
        </a:xfrm>
        <a:noFill/>
        <a:ln>
          <a:noFill/>
        </a:ln>
        <a:effectLst/>
      </dgm:spPr>
      <dgm:t>
        <a:bodyPr/>
        <a:lstStyle/>
        <a:p>
          <a:r>
            <a:rPr lang="id-ID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MINIMALISASI </a:t>
          </a:r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TRANSAKSI </a:t>
          </a:r>
          <a:r>
            <a:rPr lang="en-US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TUNAI, MAKSIMAL </a:t>
          </a:r>
          <a:r>
            <a:rPr lang="en-US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Rp</a:t>
          </a:r>
          <a:r>
            <a:rPr lang="en-US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2 </a:t>
          </a:r>
          <a:r>
            <a:rPr lang="en-US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jt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6A06C07-916C-4513-B2CF-D4C527020988}" type="parTrans" cxnId="{EF29DEBA-89C1-48BB-997E-40F1B8DA1350}">
      <dgm:prSet/>
      <dgm:spPr/>
      <dgm:t>
        <a:bodyPr/>
        <a:lstStyle/>
        <a:p>
          <a:endParaRPr lang="en-US"/>
        </a:p>
      </dgm:t>
    </dgm:pt>
    <dgm:pt modelId="{6C84835A-63AA-45CA-B975-22D3FE57D456}" type="sibTrans" cxnId="{EF29DEBA-89C1-48BB-997E-40F1B8DA1350}">
      <dgm:prSet/>
      <dgm:spPr/>
      <dgm:t>
        <a:bodyPr/>
        <a:lstStyle/>
        <a:p>
          <a:endParaRPr lang="en-US"/>
        </a:p>
      </dgm:t>
    </dgm:pt>
    <dgm:pt modelId="{39A19E5D-D537-475F-A0F0-675CCE15AE79}" type="pres">
      <dgm:prSet presAssocID="{99FC1548-39A3-41B4-9798-E00F5F6986C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C70CC27-C7A6-4C8C-AF36-BC694A7FBFBA}" type="pres">
      <dgm:prSet presAssocID="{B1942B66-EB16-49BE-9668-F88E4C6A4058}" presName="composite" presStyleCnt="0"/>
      <dgm:spPr/>
    </dgm:pt>
    <dgm:pt modelId="{AD328817-6A55-46EB-9B20-DAFE8B99C29C}" type="pres">
      <dgm:prSet presAssocID="{B1942B66-EB16-49BE-9668-F88E4C6A4058}" presName="LShape" presStyleLbl="alignNode1" presStyleIdx="0" presStyleCnt="5"/>
      <dgm:spPr>
        <a:xfrm rot="5400000">
          <a:off x="859295" y="737575"/>
          <a:ext cx="1272716" cy="211777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endParaRPr lang="id-ID"/>
        </a:p>
      </dgm:t>
    </dgm:pt>
    <dgm:pt modelId="{0293503D-CF79-4571-88A7-EABC062E78F1}" type="pres">
      <dgm:prSet presAssocID="{B1942B66-EB16-49BE-9668-F88E4C6A4058}" presName="ParentText" presStyleLbl="revTx" presStyleIdx="0" presStyleCnt="3" custScaleX="108990" custLinFactNeighborX="464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6984D27-10CE-44D9-AD37-C95BC90135FB}" type="pres">
      <dgm:prSet presAssocID="{B1942B66-EB16-49BE-9668-F88E4C6A4058}" presName="Triangle" presStyleLbl="alignNode1" presStyleIdx="1" presStyleCnt="5"/>
      <dgm:spPr>
        <a:xfrm>
          <a:off x="2198040" y="581662"/>
          <a:ext cx="360742" cy="360742"/>
        </a:xfrm>
        <a:prstGeom prst="triangle">
          <a:avLst>
            <a:gd name="adj" fmla="val 100000"/>
          </a:avLst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BBB59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endParaRPr lang="id-ID"/>
        </a:p>
      </dgm:t>
    </dgm:pt>
    <dgm:pt modelId="{675849D2-A9CB-4983-833D-5E26D10FD8D1}" type="pres">
      <dgm:prSet presAssocID="{01D78A0E-1EC1-4D80-A820-3B35059926C3}" presName="sibTrans" presStyleCnt="0"/>
      <dgm:spPr/>
    </dgm:pt>
    <dgm:pt modelId="{A22E59DB-E449-4E04-A212-060BB1F3992E}" type="pres">
      <dgm:prSet presAssocID="{01D78A0E-1EC1-4D80-A820-3B35059926C3}" presName="space" presStyleCnt="0"/>
      <dgm:spPr/>
    </dgm:pt>
    <dgm:pt modelId="{D903EA7F-525A-4EF9-AD17-CB9A529BF091}" type="pres">
      <dgm:prSet presAssocID="{893DDDE3-50F3-49FE-9F14-7CA14E802EF6}" presName="composite" presStyleCnt="0"/>
      <dgm:spPr/>
    </dgm:pt>
    <dgm:pt modelId="{93953B52-420C-48E8-A43E-015D723C1ACE}" type="pres">
      <dgm:prSet presAssocID="{893DDDE3-50F3-49FE-9F14-7CA14E802EF6}" presName="LShape" presStyleLbl="alignNode1" presStyleIdx="2" presStyleCnt="5"/>
      <dgm:spPr>
        <a:xfrm rot="5400000">
          <a:off x="3285819" y="158395"/>
          <a:ext cx="1272716" cy="211777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endParaRPr lang="id-ID"/>
        </a:p>
      </dgm:t>
    </dgm:pt>
    <dgm:pt modelId="{DF929451-B8FF-4410-B1C4-0C4A50F5E4ED}" type="pres">
      <dgm:prSet presAssocID="{893DDDE3-50F3-49FE-9F14-7CA14E802EF6}" presName="ParentText" presStyleLbl="revTx" presStyleIdx="1" presStyleCnt="3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213EFE4-BBDB-4499-AFA5-6B5E334201CF}" type="pres">
      <dgm:prSet presAssocID="{893DDDE3-50F3-49FE-9F14-7CA14E802EF6}" presName="Triangle" presStyleLbl="alignNode1" presStyleIdx="3" presStyleCnt="5"/>
      <dgm:spPr>
        <a:xfrm>
          <a:off x="4624565" y="2483"/>
          <a:ext cx="360742" cy="360742"/>
        </a:xfrm>
        <a:prstGeom prst="triangle">
          <a:avLst>
            <a:gd name="adj" fmla="val 100000"/>
          </a:avLst>
        </a:prstGeom>
        <a:gradFill rotWithShape="0">
          <a:gsLst>
            <a:gs pos="0">
              <a:srgbClr val="4BACC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BACC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BACC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endParaRPr lang="id-ID"/>
        </a:p>
      </dgm:t>
    </dgm:pt>
    <dgm:pt modelId="{7C49B8CE-04B5-4C8B-96FB-4B6F4432984D}" type="pres">
      <dgm:prSet presAssocID="{AE8A2932-FF08-45C1-914E-9343BD709C18}" presName="sibTrans" presStyleCnt="0"/>
      <dgm:spPr/>
    </dgm:pt>
    <dgm:pt modelId="{58C5E4B7-4846-46F2-8EE6-8127973E54B4}" type="pres">
      <dgm:prSet presAssocID="{AE8A2932-FF08-45C1-914E-9343BD709C18}" presName="space" presStyleCnt="0"/>
      <dgm:spPr/>
    </dgm:pt>
    <dgm:pt modelId="{D942D702-F097-44AC-B3AB-6DB827FF2854}" type="pres">
      <dgm:prSet presAssocID="{E0F794CE-E25F-4DCE-98A0-4C521EE5F240}" presName="composite" presStyleCnt="0"/>
      <dgm:spPr/>
    </dgm:pt>
    <dgm:pt modelId="{F2BD7FDC-7DAC-4F50-A27F-182A7AD5FB20}" type="pres">
      <dgm:prSet presAssocID="{E0F794CE-E25F-4DCE-98A0-4C521EE5F240}" presName="LShape" presStyleLbl="alignNode1" presStyleIdx="4" presStyleCnt="5"/>
      <dgm:spPr>
        <a:xfrm rot="5400000">
          <a:off x="5712344" y="-420783"/>
          <a:ext cx="1272716" cy="211777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rgbClr val="F7964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F7964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F7964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endParaRPr lang="id-ID"/>
        </a:p>
      </dgm:t>
    </dgm:pt>
    <dgm:pt modelId="{DA0555BB-8594-4E76-911F-1639595BDC10}" type="pres">
      <dgm:prSet presAssocID="{E0F794CE-E25F-4DCE-98A0-4C521EE5F240}" presName="ParentText" presStyleLbl="revTx" presStyleIdx="2" presStyleCnt="3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83BBF53F-D273-42A3-ACCB-537DEAC14994}" srcId="{99FC1548-39A3-41B4-9798-E00F5F6986C4}" destId="{893DDDE3-50F3-49FE-9F14-7CA14E802EF6}" srcOrd="1" destOrd="0" parTransId="{3696CB30-FABC-42EB-A6F1-68661F8E4E94}" sibTransId="{AE8A2932-FF08-45C1-914E-9343BD709C18}"/>
    <dgm:cxn modelId="{EF29DEBA-89C1-48BB-997E-40F1B8DA1350}" srcId="{99FC1548-39A3-41B4-9798-E00F5F6986C4}" destId="{E0F794CE-E25F-4DCE-98A0-4C521EE5F240}" srcOrd="2" destOrd="0" parTransId="{E6A06C07-916C-4513-B2CF-D4C527020988}" sibTransId="{6C84835A-63AA-45CA-B975-22D3FE57D456}"/>
    <dgm:cxn modelId="{B6966493-7B04-4E2E-8013-4F07C4FF0398}" type="presOf" srcId="{B1942B66-EB16-49BE-9668-F88E4C6A4058}" destId="{0293503D-CF79-4571-88A7-EABC062E78F1}" srcOrd="0" destOrd="0" presId="urn:microsoft.com/office/officeart/2009/3/layout/StepUpProcess"/>
    <dgm:cxn modelId="{9CA46ADE-AB3F-4BE1-9F51-6581B3CA8FA9}" type="presOf" srcId="{99FC1548-39A3-41B4-9798-E00F5F6986C4}" destId="{39A19E5D-D537-475F-A0F0-675CCE15AE79}" srcOrd="0" destOrd="0" presId="urn:microsoft.com/office/officeart/2009/3/layout/StepUpProcess"/>
    <dgm:cxn modelId="{9370436C-596E-4B1D-886D-15557AE69424}" srcId="{99FC1548-39A3-41B4-9798-E00F5F6986C4}" destId="{B1942B66-EB16-49BE-9668-F88E4C6A4058}" srcOrd="0" destOrd="0" parTransId="{9F94C1AC-141C-44AF-9BFE-54806FDD6AA4}" sibTransId="{01D78A0E-1EC1-4D80-A820-3B35059926C3}"/>
    <dgm:cxn modelId="{7AEE886D-3035-4ECE-B095-FD914B03B019}" type="presOf" srcId="{893DDDE3-50F3-49FE-9F14-7CA14E802EF6}" destId="{DF929451-B8FF-4410-B1C4-0C4A50F5E4ED}" srcOrd="0" destOrd="0" presId="urn:microsoft.com/office/officeart/2009/3/layout/StepUpProcess"/>
    <dgm:cxn modelId="{1629AF1D-9D64-41DA-AC63-12A6C5A4DF98}" type="presOf" srcId="{E0F794CE-E25F-4DCE-98A0-4C521EE5F240}" destId="{DA0555BB-8594-4E76-911F-1639595BDC10}" srcOrd="0" destOrd="0" presId="urn:microsoft.com/office/officeart/2009/3/layout/StepUpProcess"/>
    <dgm:cxn modelId="{F6B66B4D-FBB2-4860-ABFA-391C66586EF5}" type="presParOf" srcId="{39A19E5D-D537-475F-A0F0-675CCE15AE79}" destId="{AC70CC27-C7A6-4C8C-AF36-BC694A7FBFBA}" srcOrd="0" destOrd="0" presId="urn:microsoft.com/office/officeart/2009/3/layout/StepUpProcess"/>
    <dgm:cxn modelId="{D4585259-8D98-4E95-99A5-DC3E912DDA84}" type="presParOf" srcId="{AC70CC27-C7A6-4C8C-AF36-BC694A7FBFBA}" destId="{AD328817-6A55-46EB-9B20-DAFE8B99C29C}" srcOrd="0" destOrd="0" presId="urn:microsoft.com/office/officeart/2009/3/layout/StepUpProcess"/>
    <dgm:cxn modelId="{A7A75CD4-4C16-46DE-81A1-246B6DFCD179}" type="presParOf" srcId="{AC70CC27-C7A6-4C8C-AF36-BC694A7FBFBA}" destId="{0293503D-CF79-4571-88A7-EABC062E78F1}" srcOrd="1" destOrd="0" presId="urn:microsoft.com/office/officeart/2009/3/layout/StepUpProcess"/>
    <dgm:cxn modelId="{F067BE7C-82FE-4391-93DB-F53DCAB7BF71}" type="presParOf" srcId="{AC70CC27-C7A6-4C8C-AF36-BC694A7FBFBA}" destId="{D6984D27-10CE-44D9-AD37-C95BC90135FB}" srcOrd="2" destOrd="0" presId="urn:microsoft.com/office/officeart/2009/3/layout/StepUpProcess"/>
    <dgm:cxn modelId="{0912DD90-8F4A-4E39-AFE4-36026D74C1DB}" type="presParOf" srcId="{39A19E5D-D537-475F-A0F0-675CCE15AE79}" destId="{675849D2-A9CB-4983-833D-5E26D10FD8D1}" srcOrd="1" destOrd="0" presId="urn:microsoft.com/office/officeart/2009/3/layout/StepUpProcess"/>
    <dgm:cxn modelId="{11F60CEA-F9BD-427A-B3D3-E3D194990F5A}" type="presParOf" srcId="{675849D2-A9CB-4983-833D-5E26D10FD8D1}" destId="{A22E59DB-E449-4E04-A212-060BB1F3992E}" srcOrd="0" destOrd="0" presId="urn:microsoft.com/office/officeart/2009/3/layout/StepUpProcess"/>
    <dgm:cxn modelId="{8C5E8679-ED7F-4E08-8CB7-7DF5F6184D17}" type="presParOf" srcId="{39A19E5D-D537-475F-A0F0-675CCE15AE79}" destId="{D903EA7F-525A-4EF9-AD17-CB9A529BF091}" srcOrd="2" destOrd="0" presId="urn:microsoft.com/office/officeart/2009/3/layout/StepUpProcess"/>
    <dgm:cxn modelId="{8EAF5A06-5C6D-46DF-B3E3-96AA04B81161}" type="presParOf" srcId="{D903EA7F-525A-4EF9-AD17-CB9A529BF091}" destId="{93953B52-420C-48E8-A43E-015D723C1ACE}" srcOrd="0" destOrd="0" presId="urn:microsoft.com/office/officeart/2009/3/layout/StepUpProcess"/>
    <dgm:cxn modelId="{5E6EDDEF-C5AE-48D3-A0C3-2255A7348555}" type="presParOf" srcId="{D903EA7F-525A-4EF9-AD17-CB9A529BF091}" destId="{DF929451-B8FF-4410-B1C4-0C4A50F5E4ED}" srcOrd="1" destOrd="0" presId="urn:microsoft.com/office/officeart/2009/3/layout/StepUpProcess"/>
    <dgm:cxn modelId="{17283D4A-D06B-47FD-822F-A7D4F5207879}" type="presParOf" srcId="{D903EA7F-525A-4EF9-AD17-CB9A529BF091}" destId="{C213EFE4-BBDB-4499-AFA5-6B5E334201CF}" srcOrd="2" destOrd="0" presId="urn:microsoft.com/office/officeart/2009/3/layout/StepUpProcess"/>
    <dgm:cxn modelId="{126B58AF-D7EC-41C3-8336-9720108BDC8C}" type="presParOf" srcId="{39A19E5D-D537-475F-A0F0-675CCE15AE79}" destId="{7C49B8CE-04B5-4C8B-96FB-4B6F4432984D}" srcOrd="3" destOrd="0" presId="urn:microsoft.com/office/officeart/2009/3/layout/StepUpProcess"/>
    <dgm:cxn modelId="{EEA2A8D1-BBF9-4CE0-8A81-6C42C8896826}" type="presParOf" srcId="{7C49B8CE-04B5-4C8B-96FB-4B6F4432984D}" destId="{58C5E4B7-4846-46F2-8EE6-8127973E54B4}" srcOrd="0" destOrd="0" presId="urn:microsoft.com/office/officeart/2009/3/layout/StepUpProcess"/>
    <dgm:cxn modelId="{8C83E0B2-E760-4C4D-8ACA-3C1730B514E7}" type="presParOf" srcId="{39A19E5D-D537-475F-A0F0-675CCE15AE79}" destId="{D942D702-F097-44AC-B3AB-6DB827FF2854}" srcOrd="4" destOrd="0" presId="urn:microsoft.com/office/officeart/2009/3/layout/StepUpProcess"/>
    <dgm:cxn modelId="{5C79BE6B-B010-4805-9EDE-8C88BEA78EB6}" type="presParOf" srcId="{D942D702-F097-44AC-B3AB-6DB827FF2854}" destId="{F2BD7FDC-7DAC-4F50-A27F-182A7AD5FB20}" srcOrd="0" destOrd="0" presId="urn:microsoft.com/office/officeart/2009/3/layout/StepUpProcess"/>
    <dgm:cxn modelId="{B68AE88F-1C47-4F11-B02C-7AF51BC888F6}" type="presParOf" srcId="{D942D702-F097-44AC-B3AB-6DB827FF2854}" destId="{DA0555BB-8594-4E76-911F-1639595BDC1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285BA19-9140-4E9A-A0E1-533A62D7A356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</dgm:pt>
    <dgm:pt modelId="{E035760F-29E9-43BA-A55F-1DDA4BFA5364}">
      <dgm:prSet phldrT="[Text]"/>
      <dgm:spPr/>
      <dgm:t>
        <a:bodyPr/>
        <a:lstStyle/>
        <a:p>
          <a:r>
            <a:rPr lang="en-US" dirty="0" smtClean="0"/>
            <a:t>2017 </a:t>
          </a:r>
          <a:endParaRPr lang="id-ID" dirty="0"/>
        </a:p>
      </dgm:t>
    </dgm:pt>
    <dgm:pt modelId="{1C6786FE-A6ED-4958-85B3-2D00181C29C7}" type="parTrans" cxnId="{16BD43D0-4D71-4FE7-AF9C-F15FC3196E98}">
      <dgm:prSet/>
      <dgm:spPr/>
      <dgm:t>
        <a:bodyPr/>
        <a:lstStyle/>
        <a:p>
          <a:endParaRPr lang="id-ID"/>
        </a:p>
      </dgm:t>
    </dgm:pt>
    <dgm:pt modelId="{1F065B29-83F3-4992-AE22-7D1BE42CB3CC}" type="sibTrans" cxnId="{16BD43D0-4D71-4FE7-AF9C-F15FC3196E98}">
      <dgm:prSet/>
      <dgm:spPr/>
      <dgm:t>
        <a:bodyPr/>
        <a:lstStyle/>
        <a:p>
          <a:endParaRPr lang="id-ID"/>
        </a:p>
      </dgm:t>
    </dgm:pt>
    <dgm:pt modelId="{4B5D3F41-59D7-4D1D-AC59-E2898560D98A}">
      <dgm:prSet phldrT="[Text]"/>
      <dgm:spPr/>
      <dgm:t>
        <a:bodyPr/>
        <a:lstStyle/>
        <a:p>
          <a:r>
            <a:rPr lang="en-US" dirty="0" smtClean="0"/>
            <a:t>2018</a:t>
          </a:r>
          <a:endParaRPr lang="id-ID" dirty="0"/>
        </a:p>
      </dgm:t>
    </dgm:pt>
    <dgm:pt modelId="{6E75A0FB-3FBD-4BB0-9AED-8922388EA179}" type="parTrans" cxnId="{8B2CFFC9-C442-44D7-B446-772B07DFB509}">
      <dgm:prSet/>
      <dgm:spPr/>
      <dgm:t>
        <a:bodyPr/>
        <a:lstStyle/>
        <a:p>
          <a:endParaRPr lang="id-ID"/>
        </a:p>
      </dgm:t>
    </dgm:pt>
    <dgm:pt modelId="{3B913A94-2AD6-4140-BA74-CE8B210A5AF4}" type="sibTrans" cxnId="{8B2CFFC9-C442-44D7-B446-772B07DFB509}">
      <dgm:prSet/>
      <dgm:spPr/>
      <dgm:t>
        <a:bodyPr/>
        <a:lstStyle/>
        <a:p>
          <a:endParaRPr lang="id-ID"/>
        </a:p>
      </dgm:t>
    </dgm:pt>
    <dgm:pt modelId="{44953DB4-131C-46F8-BD71-3279110331F8}">
      <dgm:prSet phldrT="[Text]"/>
      <dgm:spPr/>
      <dgm:t>
        <a:bodyPr/>
        <a:lstStyle/>
        <a:p>
          <a:r>
            <a:rPr lang="en-US" dirty="0" smtClean="0"/>
            <a:t>2019</a:t>
          </a:r>
          <a:endParaRPr lang="id-ID" dirty="0"/>
        </a:p>
      </dgm:t>
    </dgm:pt>
    <dgm:pt modelId="{D6CA1157-CD8F-4FBE-A9F2-DECF561C9123}" type="parTrans" cxnId="{D2550C4E-79C0-47C1-B1ED-955D86DBA651}">
      <dgm:prSet/>
      <dgm:spPr/>
      <dgm:t>
        <a:bodyPr/>
        <a:lstStyle/>
        <a:p>
          <a:endParaRPr lang="id-ID"/>
        </a:p>
      </dgm:t>
    </dgm:pt>
    <dgm:pt modelId="{F761F376-9A59-456C-8EBA-4085CFAB5D47}" type="sibTrans" cxnId="{D2550C4E-79C0-47C1-B1ED-955D86DBA651}">
      <dgm:prSet/>
      <dgm:spPr/>
      <dgm:t>
        <a:bodyPr/>
        <a:lstStyle/>
        <a:p>
          <a:endParaRPr lang="id-ID"/>
        </a:p>
      </dgm:t>
    </dgm:pt>
    <dgm:pt modelId="{C350FEC7-9C0D-4742-B108-490062D9956A}">
      <dgm:prSet phldrT="[Text]"/>
      <dgm:spPr/>
      <dgm:t>
        <a:bodyPr/>
        <a:lstStyle/>
        <a:p>
          <a:r>
            <a:rPr lang="en-US" dirty="0" smtClean="0"/>
            <a:t>2020</a:t>
          </a:r>
          <a:endParaRPr lang="id-ID" dirty="0"/>
        </a:p>
      </dgm:t>
    </dgm:pt>
    <dgm:pt modelId="{C344F44D-0D32-43FD-B762-4A40080397E1}" type="parTrans" cxnId="{95318FB3-5481-4822-A456-1252DABA1342}">
      <dgm:prSet/>
      <dgm:spPr/>
      <dgm:t>
        <a:bodyPr/>
        <a:lstStyle/>
        <a:p>
          <a:endParaRPr lang="id-ID"/>
        </a:p>
      </dgm:t>
    </dgm:pt>
    <dgm:pt modelId="{DAE6BAD6-77A6-48A7-9994-D45285C5D40C}" type="sibTrans" cxnId="{95318FB3-5481-4822-A456-1252DABA1342}">
      <dgm:prSet/>
      <dgm:spPr/>
      <dgm:t>
        <a:bodyPr/>
        <a:lstStyle/>
        <a:p>
          <a:endParaRPr lang="id-ID"/>
        </a:p>
      </dgm:t>
    </dgm:pt>
    <dgm:pt modelId="{9EA6CE34-13B1-4825-82BC-BB99D068E85E}" type="pres">
      <dgm:prSet presAssocID="{2285BA19-9140-4E9A-A0E1-533A62D7A356}" presName="arrowDiagram" presStyleCnt="0">
        <dgm:presLayoutVars>
          <dgm:chMax val="5"/>
          <dgm:dir/>
          <dgm:resizeHandles val="exact"/>
        </dgm:presLayoutVars>
      </dgm:prSet>
      <dgm:spPr/>
    </dgm:pt>
    <dgm:pt modelId="{6A7C79F4-2BD3-464E-96EE-3CCA5E76AACB}" type="pres">
      <dgm:prSet presAssocID="{2285BA19-9140-4E9A-A0E1-533A62D7A356}" presName="arrow" presStyleLbl="bgShp" presStyleIdx="0" presStyleCnt="1"/>
      <dgm:spPr/>
    </dgm:pt>
    <dgm:pt modelId="{97C7F332-31FB-44F1-8AEA-BBF6DE7B9761}" type="pres">
      <dgm:prSet presAssocID="{2285BA19-9140-4E9A-A0E1-533A62D7A356}" presName="arrowDiagram4" presStyleCnt="0"/>
      <dgm:spPr/>
    </dgm:pt>
    <dgm:pt modelId="{418B0DF9-34F1-4AAE-B41C-E0F40A3B6DB1}" type="pres">
      <dgm:prSet presAssocID="{E035760F-29E9-43BA-A55F-1DDA4BFA5364}" presName="bullet4a" presStyleLbl="node1" presStyleIdx="0" presStyleCnt="4"/>
      <dgm:spPr/>
    </dgm:pt>
    <dgm:pt modelId="{EF2FD644-9255-4581-8849-E913D9A6C5D2}" type="pres">
      <dgm:prSet presAssocID="{E035760F-29E9-43BA-A55F-1DDA4BFA5364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8E9C054-4D61-4057-A396-0877069D5E38}" type="pres">
      <dgm:prSet presAssocID="{4B5D3F41-59D7-4D1D-AC59-E2898560D98A}" presName="bullet4b" presStyleLbl="node1" presStyleIdx="1" presStyleCnt="4"/>
      <dgm:spPr/>
    </dgm:pt>
    <dgm:pt modelId="{5BFBC9EC-2DBF-42D2-AE0B-CF92C8E573E4}" type="pres">
      <dgm:prSet presAssocID="{4B5D3F41-59D7-4D1D-AC59-E2898560D98A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49C90EC-1835-4D66-8028-3D500938F837}" type="pres">
      <dgm:prSet presAssocID="{44953DB4-131C-46F8-BD71-3279110331F8}" presName="bullet4c" presStyleLbl="node1" presStyleIdx="2" presStyleCnt="4"/>
      <dgm:spPr/>
    </dgm:pt>
    <dgm:pt modelId="{E785DF80-E566-4613-8D5C-5537A597D845}" type="pres">
      <dgm:prSet presAssocID="{44953DB4-131C-46F8-BD71-3279110331F8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A0FE903-6449-41B2-A62C-D35E2E2CCA07}" type="pres">
      <dgm:prSet presAssocID="{C350FEC7-9C0D-4742-B108-490062D9956A}" presName="bullet4d" presStyleLbl="node1" presStyleIdx="3" presStyleCnt="4"/>
      <dgm:spPr/>
    </dgm:pt>
    <dgm:pt modelId="{64C088E2-B193-4A10-B4D6-DB24F1B5B912}" type="pres">
      <dgm:prSet presAssocID="{C350FEC7-9C0D-4742-B108-490062D9956A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2C47B365-3790-4E6C-A443-1BCA24428622}" type="presOf" srcId="{2285BA19-9140-4E9A-A0E1-533A62D7A356}" destId="{9EA6CE34-13B1-4825-82BC-BB99D068E85E}" srcOrd="0" destOrd="0" presId="urn:microsoft.com/office/officeart/2005/8/layout/arrow2"/>
    <dgm:cxn modelId="{CBBF7207-963F-48BE-9B81-BFBB2D5C74CC}" type="presOf" srcId="{C350FEC7-9C0D-4742-B108-490062D9956A}" destId="{64C088E2-B193-4A10-B4D6-DB24F1B5B912}" srcOrd="0" destOrd="0" presId="urn:microsoft.com/office/officeart/2005/8/layout/arrow2"/>
    <dgm:cxn modelId="{30B37511-A5BA-4F38-BF5B-FB374E902136}" type="presOf" srcId="{44953DB4-131C-46F8-BD71-3279110331F8}" destId="{E785DF80-E566-4613-8D5C-5537A597D845}" srcOrd="0" destOrd="0" presId="urn:microsoft.com/office/officeart/2005/8/layout/arrow2"/>
    <dgm:cxn modelId="{8B2CFFC9-C442-44D7-B446-772B07DFB509}" srcId="{2285BA19-9140-4E9A-A0E1-533A62D7A356}" destId="{4B5D3F41-59D7-4D1D-AC59-E2898560D98A}" srcOrd="1" destOrd="0" parTransId="{6E75A0FB-3FBD-4BB0-9AED-8922388EA179}" sibTransId="{3B913A94-2AD6-4140-BA74-CE8B210A5AF4}"/>
    <dgm:cxn modelId="{95318FB3-5481-4822-A456-1252DABA1342}" srcId="{2285BA19-9140-4E9A-A0E1-533A62D7A356}" destId="{C350FEC7-9C0D-4742-B108-490062D9956A}" srcOrd="3" destOrd="0" parTransId="{C344F44D-0D32-43FD-B762-4A40080397E1}" sibTransId="{DAE6BAD6-77A6-48A7-9994-D45285C5D40C}"/>
    <dgm:cxn modelId="{16BD43D0-4D71-4FE7-AF9C-F15FC3196E98}" srcId="{2285BA19-9140-4E9A-A0E1-533A62D7A356}" destId="{E035760F-29E9-43BA-A55F-1DDA4BFA5364}" srcOrd="0" destOrd="0" parTransId="{1C6786FE-A6ED-4958-85B3-2D00181C29C7}" sibTransId="{1F065B29-83F3-4992-AE22-7D1BE42CB3CC}"/>
    <dgm:cxn modelId="{248277E4-0FC3-4449-8429-57749ABBAAC5}" type="presOf" srcId="{4B5D3F41-59D7-4D1D-AC59-E2898560D98A}" destId="{5BFBC9EC-2DBF-42D2-AE0B-CF92C8E573E4}" srcOrd="0" destOrd="0" presId="urn:microsoft.com/office/officeart/2005/8/layout/arrow2"/>
    <dgm:cxn modelId="{D2550C4E-79C0-47C1-B1ED-955D86DBA651}" srcId="{2285BA19-9140-4E9A-A0E1-533A62D7A356}" destId="{44953DB4-131C-46F8-BD71-3279110331F8}" srcOrd="2" destOrd="0" parTransId="{D6CA1157-CD8F-4FBE-A9F2-DECF561C9123}" sibTransId="{F761F376-9A59-456C-8EBA-4085CFAB5D47}"/>
    <dgm:cxn modelId="{247C1E1A-8F74-49A7-947C-6527293FC0B2}" type="presOf" srcId="{E035760F-29E9-43BA-A55F-1DDA4BFA5364}" destId="{EF2FD644-9255-4581-8849-E913D9A6C5D2}" srcOrd="0" destOrd="0" presId="urn:microsoft.com/office/officeart/2005/8/layout/arrow2"/>
    <dgm:cxn modelId="{C1DB84C6-9475-4D45-B3F8-4C6876F243F5}" type="presParOf" srcId="{9EA6CE34-13B1-4825-82BC-BB99D068E85E}" destId="{6A7C79F4-2BD3-464E-96EE-3CCA5E76AACB}" srcOrd="0" destOrd="0" presId="urn:microsoft.com/office/officeart/2005/8/layout/arrow2"/>
    <dgm:cxn modelId="{B4573AA6-2C19-4AC5-8973-93571375369A}" type="presParOf" srcId="{9EA6CE34-13B1-4825-82BC-BB99D068E85E}" destId="{97C7F332-31FB-44F1-8AEA-BBF6DE7B9761}" srcOrd="1" destOrd="0" presId="urn:microsoft.com/office/officeart/2005/8/layout/arrow2"/>
    <dgm:cxn modelId="{AE907A38-FE90-43EF-9238-FEF5EE02A404}" type="presParOf" srcId="{97C7F332-31FB-44F1-8AEA-BBF6DE7B9761}" destId="{418B0DF9-34F1-4AAE-B41C-E0F40A3B6DB1}" srcOrd="0" destOrd="0" presId="urn:microsoft.com/office/officeart/2005/8/layout/arrow2"/>
    <dgm:cxn modelId="{C04CDEE1-3DDB-47EB-96BD-E126B9044806}" type="presParOf" srcId="{97C7F332-31FB-44F1-8AEA-BBF6DE7B9761}" destId="{EF2FD644-9255-4581-8849-E913D9A6C5D2}" srcOrd="1" destOrd="0" presId="urn:microsoft.com/office/officeart/2005/8/layout/arrow2"/>
    <dgm:cxn modelId="{655BDD81-3745-4F90-A54C-FE98D7E36062}" type="presParOf" srcId="{97C7F332-31FB-44F1-8AEA-BBF6DE7B9761}" destId="{58E9C054-4D61-4057-A396-0877069D5E38}" srcOrd="2" destOrd="0" presId="urn:microsoft.com/office/officeart/2005/8/layout/arrow2"/>
    <dgm:cxn modelId="{6549FBED-DEF7-40F1-BD02-9F9C12F76723}" type="presParOf" srcId="{97C7F332-31FB-44F1-8AEA-BBF6DE7B9761}" destId="{5BFBC9EC-2DBF-42D2-AE0B-CF92C8E573E4}" srcOrd="3" destOrd="0" presId="urn:microsoft.com/office/officeart/2005/8/layout/arrow2"/>
    <dgm:cxn modelId="{84AF477C-5009-476B-BD7C-8C5251D79C22}" type="presParOf" srcId="{97C7F332-31FB-44F1-8AEA-BBF6DE7B9761}" destId="{B49C90EC-1835-4D66-8028-3D500938F837}" srcOrd="4" destOrd="0" presId="urn:microsoft.com/office/officeart/2005/8/layout/arrow2"/>
    <dgm:cxn modelId="{94B903B4-376F-4F2C-A235-F0CF2A3414CD}" type="presParOf" srcId="{97C7F332-31FB-44F1-8AEA-BBF6DE7B9761}" destId="{E785DF80-E566-4613-8D5C-5537A597D845}" srcOrd="5" destOrd="0" presId="urn:microsoft.com/office/officeart/2005/8/layout/arrow2"/>
    <dgm:cxn modelId="{478B12AF-482A-4466-87BD-D7DDDF0B404A}" type="presParOf" srcId="{97C7F332-31FB-44F1-8AEA-BBF6DE7B9761}" destId="{FA0FE903-6449-41B2-A62C-D35E2E2CCA07}" srcOrd="6" destOrd="0" presId="urn:microsoft.com/office/officeart/2005/8/layout/arrow2"/>
    <dgm:cxn modelId="{01B57EBC-448B-4644-A8EE-ACC8F93254C0}" type="presParOf" srcId="{97C7F332-31FB-44F1-8AEA-BBF6DE7B9761}" destId="{64C088E2-B193-4A10-B4D6-DB24F1B5B912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2B50E5A-B1C1-4BFB-A359-10DBD38BD240}" type="doc">
      <dgm:prSet loTypeId="urn:microsoft.com/office/officeart/2005/8/layout/vList4#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id-ID"/>
        </a:p>
      </dgm:t>
    </dgm:pt>
    <dgm:pt modelId="{3061B53F-8B9A-44C6-9CF5-04CFB724479C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xfrm>
          <a:off x="0" y="0"/>
          <a:ext cx="8386916" cy="1270000"/>
        </a:xfrm>
        <a:gradFill rotWithShape="1">
          <a:gsLst>
            <a:gs pos="0">
              <a:srgbClr val="4BACC6">
                <a:shade val="51000"/>
                <a:satMod val="130000"/>
              </a:srgbClr>
            </a:gs>
            <a:gs pos="80000">
              <a:srgbClr val="4BACC6">
                <a:shade val="93000"/>
                <a:satMod val="130000"/>
              </a:srgbClr>
            </a:gs>
            <a:gs pos="100000">
              <a:srgbClr val="4BACC6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pPr marL="0" indent="0"/>
          <a:r>
            <a:rPr lang="en-US" altLang="id-ID" sz="2400" dirty="0" err="1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Pemahaman</a:t>
          </a:r>
          <a:r>
            <a:rPr lang="en-US" altLang="id-ID" sz="2400" dirty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 SDM </a:t>
          </a:r>
          <a:r>
            <a:rPr lang="en-US" altLang="id-ID" sz="2400" dirty="0" err="1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terhadap</a:t>
          </a:r>
          <a:r>
            <a:rPr lang="en-US" altLang="id-ID" sz="2400" dirty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en-US" altLang="id-ID" sz="2400" dirty="0" err="1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aplikasi</a:t>
          </a:r>
          <a:r>
            <a:rPr lang="en-US" altLang="id-ID" sz="2400" dirty="0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en-US" altLang="id-ID" sz="2400" dirty="0" err="1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perbankan</a:t>
          </a:r>
          <a:endParaRPr lang="id-ID" sz="24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7D6E82F-54E4-4CAA-82C8-E8D77A742074}" type="parTrans" cxnId="{5AC07720-C9FC-434B-9E91-164A59882E7D}">
      <dgm:prSet/>
      <dgm:spPr/>
      <dgm:t>
        <a:bodyPr/>
        <a:lstStyle/>
        <a:p>
          <a:endParaRPr lang="id-ID" sz="1600"/>
        </a:p>
      </dgm:t>
    </dgm:pt>
    <dgm:pt modelId="{A7FA17A0-6578-4C02-B11D-E2B9B4C00CAC}" type="sibTrans" cxnId="{5AC07720-C9FC-434B-9E91-164A59882E7D}">
      <dgm:prSet/>
      <dgm:spPr/>
      <dgm:t>
        <a:bodyPr/>
        <a:lstStyle/>
        <a:p>
          <a:endParaRPr lang="id-ID" sz="1600"/>
        </a:p>
      </dgm:t>
    </dgm:pt>
    <dgm:pt modelId="{0C31DC79-492F-4EFE-B5F6-A4A5BABE3E64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xfrm>
          <a:off x="0" y="1397000"/>
          <a:ext cx="8386916" cy="1270000"/>
        </a:xfrm>
        <a:gradFill rotWithShape="1">
          <a:gsLst>
            <a:gs pos="0">
              <a:srgbClr val="F79646">
                <a:shade val="51000"/>
                <a:satMod val="130000"/>
              </a:srgbClr>
            </a:gs>
            <a:gs pos="80000">
              <a:srgbClr val="F79646">
                <a:shade val="93000"/>
                <a:satMod val="130000"/>
              </a:srgbClr>
            </a:gs>
            <a:gs pos="100000">
              <a:srgbClr val="F79646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altLang="id-ID" sz="2000" dirty="0" err="1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Masih</a:t>
          </a:r>
          <a:r>
            <a:rPr lang="en-US" altLang="id-ID" sz="2000" dirty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id-ID" altLang="id-ID" sz="2000" dirty="0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perlu </a:t>
          </a:r>
          <a:r>
            <a:rPr lang="en-US" altLang="id-ID" sz="2000" dirty="0" err="1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sempurnanya</a:t>
          </a:r>
          <a:r>
            <a:rPr lang="en-US" altLang="id-ID" sz="2000" dirty="0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en-US" altLang="id-ID" sz="2000" dirty="0" err="1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aplikasi</a:t>
          </a:r>
          <a:r>
            <a:rPr lang="en-US" altLang="id-ID" sz="2000" dirty="0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 TNT</a:t>
          </a:r>
          <a:endParaRPr lang="id-ID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645C256-A045-48C9-A398-CD478C3194CF}" type="parTrans" cxnId="{F09284F3-9AE9-4DE2-86FC-2068FF2B2376}">
      <dgm:prSet/>
      <dgm:spPr/>
      <dgm:t>
        <a:bodyPr/>
        <a:lstStyle/>
        <a:p>
          <a:endParaRPr lang="id-ID" sz="1600"/>
        </a:p>
      </dgm:t>
    </dgm:pt>
    <dgm:pt modelId="{CA0000F5-99A8-4BF0-8670-3C0929A57D54}" type="sibTrans" cxnId="{F09284F3-9AE9-4DE2-86FC-2068FF2B2376}">
      <dgm:prSet/>
      <dgm:spPr/>
      <dgm:t>
        <a:bodyPr/>
        <a:lstStyle/>
        <a:p>
          <a:endParaRPr lang="id-ID" sz="1600"/>
        </a:p>
      </dgm:t>
    </dgm:pt>
    <dgm:pt modelId="{D7D0CE35-79B1-4E43-99C2-52BD003172DA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xfrm>
          <a:off x="0" y="2794000"/>
          <a:ext cx="8386916" cy="1270000"/>
        </a:xfrm>
        <a:gradFill rotWithShape="1">
          <a:gsLst>
            <a:gs pos="0">
              <a:srgbClr val="C0504D">
                <a:shade val="51000"/>
                <a:satMod val="130000"/>
              </a:srgbClr>
            </a:gs>
            <a:gs pos="80000">
              <a:srgbClr val="C0504D">
                <a:shade val="93000"/>
                <a:satMod val="130000"/>
              </a:srgbClr>
            </a:gs>
            <a:gs pos="100000">
              <a:srgbClr val="C0504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altLang="id-ID" sz="2400" dirty="0" err="1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Pembebanan</a:t>
          </a:r>
          <a:r>
            <a:rPr lang="en-US" altLang="id-ID" sz="2400" dirty="0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en-US" altLang="id-ID" sz="2400" dirty="0" err="1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biaya</a:t>
          </a:r>
          <a:r>
            <a:rPr lang="en-US" altLang="id-ID" sz="2400" dirty="0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en-US" altLang="id-ID" sz="2400" dirty="0" err="1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layanan</a:t>
          </a:r>
          <a:r>
            <a:rPr lang="en-US" altLang="id-ID" sz="2400" dirty="0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en-US" altLang="id-ID" sz="2400" dirty="0" err="1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perbankan</a:t>
          </a:r>
          <a:endParaRPr lang="id-ID" sz="2400" dirty="0">
            <a:solidFill>
              <a:schemeClr val="bg1"/>
            </a:solidFill>
            <a:latin typeface="Calibri"/>
            <a:ea typeface="+mn-ea"/>
            <a:cs typeface="+mn-cs"/>
          </a:endParaRPr>
        </a:p>
      </dgm:t>
    </dgm:pt>
    <dgm:pt modelId="{4513A0E6-0576-4139-B49A-8C8E59FBFDAA}" type="parTrans" cxnId="{6E4AFB12-496D-45D1-8C61-4C8087357D6B}">
      <dgm:prSet/>
      <dgm:spPr/>
      <dgm:t>
        <a:bodyPr/>
        <a:lstStyle/>
        <a:p>
          <a:endParaRPr lang="id-ID" sz="1600"/>
        </a:p>
      </dgm:t>
    </dgm:pt>
    <dgm:pt modelId="{54B06936-5251-477A-B29D-2B904B4CFEF6}" type="sibTrans" cxnId="{6E4AFB12-496D-45D1-8C61-4C8087357D6B}">
      <dgm:prSet/>
      <dgm:spPr/>
      <dgm:t>
        <a:bodyPr/>
        <a:lstStyle/>
        <a:p>
          <a:endParaRPr lang="id-ID" sz="1600"/>
        </a:p>
      </dgm:t>
    </dgm:pt>
    <dgm:pt modelId="{F722E87C-C1A2-453D-8899-E4C7053D890F}" type="pres">
      <dgm:prSet presAssocID="{82B50E5A-B1C1-4BFB-A359-10DBD38BD24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6FF81B-8511-4E45-B75E-40B6C1F3052A}" type="pres">
      <dgm:prSet presAssocID="{3061B53F-8B9A-44C6-9CF5-04CFB724479C}" presName="comp" presStyleCnt="0"/>
      <dgm:spPr/>
    </dgm:pt>
    <dgm:pt modelId="{49AEEEC5-F993-4BE0-87A8-EC96E6AC82B7}" type="pres">
      <dgm:prSet presAssocID="{3061B53F-8B9A-44C6-9CF5-04CFB724479C}" presName="box" presStyleLbl="node1" presStyleIdx="0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F74B5A6-0269-442A-B557-ADDCCB589BBC}" type="pres">
      <dgm:prSet presAssocID="{3061B53F-8B9A-44C6-9CF5-04CFB724479C}" presName="img" presStyleLbl="fgImgPlace1" presStyleIdx="0" presStyleCnt="3" custScaleX="61997"/>
      <dgm:spPr>
        <a:xfrm>
          <a:off x="445727" y="127000"/>
          <a:ext cx="1039927" cy="101600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id-ID"/>
        </a:p>
      </dgm:t>
    </dgm:pt>
    <dgm:pt modelId="{B0ECF629-6688-45B4-ABD9-8BD863B8ABB9}" type="pres">
      <dgm:prSet presAssocID="{3061B53F-8B9A-44C6-9CF5-04CFB724479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3A6879-4DA9-466D-897B-B74CB271D76E}" type="pres">
      <dgm:prSet presAssocID="{A7FA17A0-6578-4C02-B11D-E2B9B4C00CAC}" presName="spacer" presStyleCnt="0"/>
      <dgm:spPr/>
    </dgm:pt>
    <dgm:pt modelId="{271012B7-E820-4A8E-A036-4D3FDCB9D2AE}" type="pres">
      <dgm:prSet presAssocID="{0C31DC79-492F-4EFE-B5F6-A4A5BABE3E64}" presName="comp" presStyleCnt="0"/>
      <dgm:spPr/>
    </dgm:pt>
    <dgm:pt modelId="{F2A151DA-E289-4844-975A-D1C52751730C}" type="pres">
      <dgm:prSet presAssocID="{0C31DC79-492F-4EFE-B5F6-A4A5BABE3E64}" presName="box" presStyleLbl="node1" presStyleIdx="1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5FA4BC0D-AE45-4777-B4BF-C8C6BA6ED0B8}" type="pres">
      <dgm:prSet presAssocID="{0C31DC79-492F-4EFE-B5F6-A4A5BABE3E64}" presName="img" presStyleLbl="fgImgPlace1" presStyleIdx="1" presStyleCnt="3" custScaleX="63511"/>
      <dgm:spPr>
        <a:xfrm>
          <a:off x="433030" y="1523999"/>
          <a:ext cx="1065322" cy="101600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id-ID"/>
        </a:p>
      </dgm:t>
    </dgm:pt>
    <dgm:pt modelId="{948224FC-3205-48F0-A8D7-2347A61BE385}" type="pres">
      <dgm:prSet presAssocID="{0C31DC79-492F-4EFE-B5F6-A4A5BABE3E64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996EA4-E4C5-4A22-B1CE-8C797CFE7527}" type="pres">
      <dgm:prSet presAssocID="{CA0000F5-99A8-4BF0-8670-3C0929A57D54}" presName="spacer" presStyleCnt="0"/>
      <dgm:spPr/>
    </dgm:pt>
    <dgm:pt modelId="{101D6DF5-8306-4BDA-8EE6-1C5D61D444C7}" type="pres">
      <dgm:prSet presAssocID="{D7D0CE35-79B1-4E43-99C2-52BD003172DA}" presName="comp" presStyleCnt="0"/>
      <dgm:spPr/>
    </dgm:pt>
    <dgm:pt modelId="{A90AF115-9769-4B74-B4F1-943400D9A01D}" type="pres">
      <dgm:prSet presAssocID="{D7D0CE35-79B1-4E43-99C2-52BD003172DA}" presName="box" presStyleLbl="node1" presStyleIdx="2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A206A4A9-FA78-431F-BCBF-821277DE6B24}" type="pres">
      <dgm:prSet presAssocID="{D7D0CE35-79B1-4E43-99C2-52BD003172DA}" presName="img" presStyleLbl="fgImgPlace1" presStyleIdx="2" presStyleCnt="3" custScaleX="62930"/>
      <dgm:spPr>
        <a:xfrm>
          <a:off x="437902" y="2921000"/>
          <a:ext cx="1055577" cy="101600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id-ID"/>
        </a:p>
      </dgm:t>
    </dgm:pt>
    <dgm:pt modelId="{8D6BEEFD-6401-47F0-8E35-D7D4A5B5B13A}" type="pres">
      <dgm:prSet presAssocID="{D7D0CE35-79B1-4E43-99C2-52BD003172D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DDC8AB-DA66-41DE-8116-12E0C01C2CFD}" type="presOf" srcId="{3061B53F-8B9A-44C6-9CF5-04CFB724479C}" destId="{49AEEEC5-F993-4BE0-87A8-EC96E6AC82B7}" srcOrd="0" destOrd="0" presId="urn:microsoft.com/office/officeart/2005/8/layout/vList4#1"/>
    <dgm:cxn modelId="{8F69FE8C-DA3E-44BF-BEDF-C8F0C1B4FBAC}" type="presOf" srcId="{0C31DC79-492F-4EFE-B5F6-A4A5BABE3E64}" destId="{948224FC-3205-48F0-A8D7-2347A61BE385}" srcOrd="1" destOrd="0" presId="urn:microsoft.com/office/officeart/2005/8/layout/vList4#1"/>
    <dgm:cxn modelId="{80825306-44CB-47B3-95AB-FFF96E5F6DFA}" type="presOf" srcId="{D7D0CE35-79B1-4E43-99C2-52BD003172DA}" destId="{8D6BEEFD-6401-47F0-8E35-D7D4A5B5B13A}" srcOrd="1" destOrd="0" presId="urn:microsoft.com/office/officeart/2005/8/layout/vList4#1"/>
    <dgm:cxn modelId="{252074D7-D112-408C-8048-280FA9A3B007}" type="presOf" srcId="{82B50E5A-B1C1-4BFB-A359-10DBD38BD240}" destId="{F722E87C-C1A2-453D-8899-E4C7053D890F}" srcOrd="0" destOrd="0" presId="urn:microsoft.com/office/officeart/2005/8/layout/vList4#1"/>
    <dgm:cxn modelId="{8B34CEE8-A3D1-4B64-9DC6-C0F94C790E55}" type="presOf" srcId="{3061B53F-8B9A-44C6-9CF5-04CFB724479C}" destId="{B0ECF629-6688-45B4-ABD9-8BD863B8ABB9}" srcOrd="1" destOrd="0" presId="urn:microsoft.com/office/officeart/2005/8/layout/vList4#1"/>
    <dgm:cxn modelId="{6E4AFB12-496D-45D1-8C61-4C8087357D6B}" srcId="{82B50E5A-B1C1-4BFB-A359-10DBD38BD240}" destId="{D7D0CE35-79B1-4E43-99C2-52BD003172DA}" srcOrd="2" destOrd="0" parTransId="{4513A0E6-0576-4139-B49A-8C8E59FBFDAA}" sibTransId="{54B06936-5251-477A-B29D-2B904B4CFEF6}"/>
    <dgm:cxn modelId="{F09284F3-9AE9-4DE2-86FC-2068FF2B2376}" srcId="{82B50E5A-B1C1-4BFB-A359-10DBD38BD240}" destId="{0C31DC79-492F-4EFE-B5F6-A4A5BABE3E64}" srcOrd="1" destOrd="0" parTransId="{7645C256-A045-48C9-A398-CD478C3194CF}" sibTransId="{CA0000F5-99A8-4BF0-8670-3C0929A57D54}"/>
    <dgm:cxn modelId="{5AC07720-C9FC-434B-9E91-164A59882E7D}" srcId="{82B50E5A-B1C1-4BFB-A359-10DBD38BD240}" destId="{3061B53F-8B9A-44C6-9CF5-04CFB724479C}" srcOrd="0" destOrd="0" parTransId="{E7D6E82F-54E4-4CAA-82C8-E8D77A742074}" sibTransId="{A7FA17A0-6578-4C02-B11D-E2B9B4C00CAC}"/>
    <dgm:cxn modelId="{9BA5282D-5572-47CB-A96D-56F87B903DDB}" type="presOf" srcId="{0C31DC79-492F-4EFE-B5F6-A4A5BABE3E64}" destId="{F2A151DA-E289-4844-975A-D1C52751730C}" srcOrd="0" destOrd="0" presId="urn:microsoft.com/office/officeart/2005/8/layout/vList4#1"/>
    <dgm:cxn modelId="{2695B987-5FF0-4493-A8CD-ED4FC517BF66}" type="presOf" srcId="{D7D0CE35-79B1-4E43-99C2-52BD003172DA}" destId="{A90AF115-9769-4B74-B4F1-943400D9A01D}" srcOrd="0" destOrd="0" presId="urn:microsoft.com/office/officeart/2005/8/layout/vList4#1"/>
    <dgm:cxn modelId="{A870F406-6F52-4444-88EE-6C47143E9F64}" type="presParOf" srcId="{F722E87C-C1A2-453D-8899-E4C7053D890F}" destId="{8C6FF81B-8511-4E45-B75E-40B6C1F3052A}" srcOrd="0" destOrd="0" presId="urn:microsoft.com/office/officeart/2005/8/layout/vList4#1"/>
    <dgm:cxn modelId="{2386CCAE-EB13-4299-A289-66E57793EC9E}" type="presParOf" srcId="{8C6FF81B-8511-4E45-B75E-40B6C1F3052A}" destId="{49AEEEC5-F993-4BE0-87A8-EC96E6AC82B7}" srcOrd="0" destOrd="0" presId="urn:microsoft.com/office/officeart/2005/8/layout/vList4#1"/>
    <dgm:cxn modelId="{F3112EFF-2BAF-4F65-9322-14D824F57FA8}" type="presParOf" srcId="{8C6FF81B-8511-4E45-B75E-40B6C1F3052A}" destId="{DF74B5A6-0269-442A-B557-ADDCCB589BBC}" srcOrd="1" destOrd="0" presId="urn:microsoft.com/office/officeart/2005/8/layout/vList4#1"/>
    <dgm:cxn modelId="{397D9B2F-2CB3-4C7B-87D1-57FF029B7F35}" type="presParOf" srcId="{8C6FF81B-8511-4E45-B75E-40B6C1F3052A}" destId="{B0ECF629-6688-45B4-ABD9-8BD863B8ABB9}" srcOrd="2" destOrd="0" presId="urn:microsoft.com/office/officeart/2005/8/layout/vList4#1"/>
    <dgm:cxn modelId="{095F6AF7-48D1-40CF-BB63-B07297F32E90}" type="presParOf" srcId="{F722E87C-C1A2-453D-8899-E4C7053D890F}" destId="{023A6879-4DA9-466D-897B-B74CB271D76E}" srcOrd="1" destOrd="0" presId="urn:microsoft.com/office/officeart/2005/8/layout/vList4#1"/>
    <dgm:cxn modelId="{649F6A73-1762-4145-9C63-5D9746D38749}" type="presParOf" srcId="{F722E87C-C1A2-453D-8899-E4C7053D890F}" destId="{271012B7-E820-4A8E-A036-4D3FDCB9D2AE}" srcOrd="2" destOrd="0" presId="urn:microsoft.com/office/officeart/2005/8/layout/vList4#1"/>
    <dgm:cxn modelId="{DDD0BE70-94CD-416E-B239-D2224DAE2C62}" type="presParOf" srcId="{271012B7-E820-4A8E-A036-4D3FDCB9D2AE}" destId="{F2A151DA-E289-4844-975A-D1C52751730C}" srcOrd="0" destOrd="0" presId="urn:microsoft.com/office/officeart/2005/8/layout/vList4#1"/>
    <dgm:cxn modelId="{98138F3D-610F-4F6E-8D19-3949B040E268}" type="presParOf" srcId="{271012B7-E820-4A8E-A036-4D3FDCB9D2AE}" destId="{5FA4BC0D-AE45-4777-B4BF-C8C6BA6ED0B8}" srcOrd="1" destOrd="0" presId="urn:microsoft.com/office/officeart/2005/8/layout/vList4#1"/>
    <dgm:cxn modelId="{9AC3B362-010B-4044-B214-ACF4650FEF52}" type="presParOf" srcId="{271012B7-E820-4A8E-A036-4D3FDCB9D2AE}" destId="{948224FC-3205-48F0-A8D7-2347A61BE385}" srcOrd="2" destOrd="0" presId="urn:microsoft.com/office/officeart/2005/8/layout/vList4#1"/>
    <dgm:cxn modelId="{C1806233-4D5E-4A40-AD41-15190A3C1A20}" type="presParOf" srcId="{F722E87C-C1A2-453D-8899-E4C7053D890F}" destId="{6A996EA4-E4C5-4A22-B1CE-8C797CFE7527}" srcOrd="3" destOrd="0" presId="urn:microsoft.com/office/officeart/2005/8/layout/vList4#1"/>
    <dgm:cxn modelId="{F5B58F56-F3C8-4C64-AD4B-587C38093C86}" type="presParOf" srcId="{F722E87C-C1A2-453D-8899-E4C7053D890F}" destId="{101D6DF5-8306-4BDA-8EE6-1C5D61D444C7}" srcOrd="4" destOrd="0" presId="urn:microsoft.com/office/officeart/2005/8/layout/vList4#1"/>
    <dgm:cxn modelId="{4DF6F864-9AE2-4A9B-B21D-AD0D61CDFCC4}" type="presParOf" srcId="{101D6DF5-8306-4BDA-8EE6-1C5D61D444C7}" destId="{A90AF115-9769-4B74-B4F1-943400D9A01D}" srcOrd="0" destOrd="0" presId="urn:microsoft.com/office/officeart/2005/8/layout/vList4#1"/>
    <dgm:cxn modelId="{B57C4F4C-F5B9-4D1F-98BB-492491156CCD}" type="presParOf" srcId="{101D6DF5-8306-4BDA-8EE6-1C5D61D444C7}" destId="{A206A4A9-FA78-431F-BCBF-821277DE6B24}" srcOrd="1" destOrd="0" presId="urn:microsoft.com/office/officeart/2005/8/layout/vList4#1"/>
    <dgm:cxn modelId="{4CF3512A-CBB6-4966-BECC-5584C6A1E529}" type="presParOf" srcId="{101D6DF5-8306-4BDA-8EE6-1C5D61D444C7}" destId="{8D6BEEFD-6401-47F0-8E35-D7D4A5B5B13A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E6531FC-D23E-4CF7-B923-3B808D709BE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89953BE3-2871-483A-9477-99AC0F35FFBE}">
      <dgm:prSet phldrT="[Text]"/>
      <dgm:spPr/>
      <dgm:t>
        <a:bodyPr/>
        <a:lstStyle/>
        <a:p>
          <a:r>
            <a:rPr lang="en-US" dirty="0" smtClean="0"/>
            <a:t>KPK</a:t>
          </a:r>
          <a:endParaRPr lang="id-ID" dirty="0"/>
        </a:p>
      </dgm:t>
    </dgm:pt>
    <dgm:pt modelId="{BF093282-5A37-4FFF-AC87-8C58DC965EA4}" type="parTrans" cxnId="{1232272D-3A4E-46D4-93B9-189F7E27F912}">
      <dgm:prSet/>
      <dgm:spPr/>
      <dgm:t>
        <a:bodyPr/>
        <a:lstStyle/>
        <a:p>
          <a:endParaRPr lang="id-ID"/>
        </a:p>
      </dgm:t>
    </dgm:pt>
    <dgm:pt modelId="{37946966-B9BC-48D1-832F-9E334D7AFAAE}" type="sibTrans" cxnId="{1232272D-3A4E-46D4-93B9-189F7E27F912}">
      <dgm:prSet/>
      <dgm:spPr/>
      <dgm:t>
        <a:bodyPr/>
        <a:lstStyle/>
        <a:p>
          <a:endParaRPr lang="id-ID"/>
        </a:p>
      </dgm:t>
    </dgm:pt>
    <dgm:pt modelId="{88EB51BF-6909-4650-9501-FD02B53992B3}">
      <dgm:prSet phldrT="[Text]"/>
      <dgm:spPr/>
      <dgm:t>
        <a:bodyPr/>
        <a:lstStyle/>
        <a:p>
          <a:r>
            <a:rPr lang="en-US" dirty="0" smtClean="0"/>
            <a:t>BI</a:t>
          </a:r>
          <a:endParaRPr lang="id-ID" dirty="0"/>
        </a:p>
      </dgm:t>
    </dgm:pt>
    <dgm:pt modelId="{CF180968-0421-4655-92FC-525577F068F9}" type="parTrans" cxnId="{9611162E-A3C2-4810-AA6F-B0AA8EDFDA8D}">
      <dgm:prSet/>
      <dgm:spPr/>
      <dgm:t>
        <a:bodyPr/>
        <a:lstStyle/>
        <a:p>
          <a:endParaRPr lang="id-ID"/>
        </a:p>
      </dgm:t>
    </dgm:pt>
    <dgm:pt modelId="{60E5350F-418D-47C8-A6C0-638EC1E21D62}" type="sibTrans" cxnId="{9611162E-A3C2-4810-AA6F-B0AA8EDFDA8D}">
      <dgm:prSet/>
      <dgm:spPr/>
      <dgm:t>
        <a:bodyPr/>
        <a:lstStyle/>
        <a:p>
          <a:endParaRPr lang="id-ID"/>
        </a:p>
      </dgm:t>
    </dgm:pt>
    <dgm:pt modelId="{74A9E543-A42A-4112-8861-82C15B3BF475}">
      <dgm:prSet phldrT="[Text]"/>
      <dgm:spPr/>
      <dgm:t>
        <a:bodyPr/>
        <a:lstStyle/>
        <a:p>
          <a:r>
            <a:rPr lang="en-US" dirty="0" err="1" smtClean="0"/>
            <a:t>Kemendagri</a:t>
          </a:r>
          <a:endParaRPr lang="id-ID" dirty="0"/>
        </a:p>
      </dgm:t>
    </dgm:pt>
    <dgm:pt modelId="{475A6899-CDC0-4195-9779-C8F326115D40}" type="parTrans" cxnId="{E0DB1BEC-0B2A-4431-A94F-D38BDCB35DBC}">
      <dgm:prSet/>
      <dgm:spPr/>
      <dgm:t>
        <a:bodyPr/>
        <a:lstStyle/>
        <a:p>
          <a:endParaRPr lang="id-ID"/>
        </a:p>
      </dgm:t>
    </dgm:pt>
    <dgm:pt modelId="{BD26D80B-B02E-476A-A1BB-1975F894EA95}" type="sibTrans" cxnId="{E0DB1BEC-0B2A-4431-A94F-D38BDCB35DBC}">
      <dgm:prSet/>
      <dgm:spPr/>
      <dgm:t>
        <a:bodyPr/>
        <a:lstStyle/>
        <a:p>
          <a:endParaRPr lang="id-ID"/>
        </a:p>
      </dgm:t>
    </dgm:pt>
    <dgm:pt modelId="{45C911B8-BE2B-4357-8341-654E3D78D652}" type="pres">
      <dgm:prSet presAssocID="{1E6531FC-D23E-4CF7-B923-3B808D709BE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02F99EB8-CD08-4EF4-8D98-20D04CC34194}" type="pres">
      <dgm:prSet presAssocID="{89953BE3-2871-483A-9477-99AC0F35FFBE}" presName="parentLin" presStyleCnt="0"/>
      <dgm:spPr/>
    </dgm:pt>
    <dgm:pt modelId="{BB74DD74-58ED-4A0B-8D31-16BFF2F4F318}" type="pres">
      <dgm:prSet presAssocID="{89953BE3-2871-483A-9477-99AC0F35FFBE}" presName="parentLeftMargin" presStyleLbl="node1" presStyleIdx="0" presStyleCnt="3"/>
      <dgm:spPr/>
      <dgm:t>
        <a:bodyPr/>
        <a:lstStyle/>
        <a:p>
          <a:endParaRPr lang="id-ID"/>
        </a:p>
      </dgm:t>
    </dgm:pt>
    <dgm:pt modelId="{C648A066-3842-488A-8B20-840F3C1671EB}" type="pres">
      <dgm:prSet presAssocID="{89953BE3-2871-483A-9477-99AC0F35FFBE}" presName="parentText" presStyleLbl="node1" presStyleIdx="0" presStyleCnt="3" custLinFactNeighborY="-11245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1FEF144-5010-41AC-BAA5-7C1DC7C2535B}" type="pres">
      <dgm:prSet presAssocID="{89953BE3-2871-483A-9477-99AC0F35FFBE}" presName="negativeSpace" presStyleCnt="0"/>
      <dgm:spPr/>
    </dgm:pt>
    <dgm:pt modelId="{39DB2CD7-5072-4019-8EE5-2F99CFC44B9C}" type="pres">
      <dgm:prSet presAssocID="{89953BE3-2871-483A-9477-99AC0F35FFBE}" presName="childText" presStyleLbl="conFgAcc1" presStyleIdx="0" presStyleCnt="3">
        <dgm:presLayoutVars>
          <dgm:bulletEnabled val="1"/>
        </dgm:presLayoutVars>
      </dgm:prSet>
      <dgm:spPr/>
    </dgm:pt>
    <dgm:pt modelId="{51576790-CF36-4318-A4F9-F64E572057A4}" type="pres">
      <dgm:prSet presAssocID="{37946966-B9BC-48D1-832F-9E334D7AFAAE}" presName="spaceBetweenRectangles" presStyleCnt="0"/>
      <dgm:spPr/>
    </dgm:pt>
    <dgm:pt modelId="{68159517-5DBE-449E-9620-389A8FD35F59}" type="pres">
      <dgm:prSet presAssocID="{88EB51BF-6909-4650-9501-FD02B53992B3}" presName="parentLin" presStyleCnt="0"/>
      <dgm:spPr/>
    </dgm:pt>
    <dgm:pt modelId="{D29257A0-58D1-47D3-9797-4B0BBF9B879C}" type="pres">
      <dgm:prSet presAssocID="{88EB51BF-6909-4650-9501-FD02B53992B3}" presName="parentLeftMargin" presStyleLbl="node1" presStyleIdx="0" presStyleCnt="3"/>
      <dgm:spPr/>
      <dgm:t>
        <a:bodyPr/>
        <a:lstStyle/>
        <a:p>
          <a:endParaRPr lang="id-ID"/>
        </a:p>
      </dgm:t>
    </dgm:pt>
    <dgm:pt modelId="{6B22693D-F442-4283-96C4-387608634543}" type="pres">
      <dgm:prSet presAssocID="{88EB51BF-6909-4650-9501-FD02B53992B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DD1C8A7-6F3B-4EA1-AF97-57A618650718}" type="pres">
      <dgm:prSet presAssocID="{88EB51BF-6909-4650-9501-FD02B53992B3}" presName="negativeSpace" presStyleCnt="0"/>
      <dgm:spPr/>
    </dgm:pt>
    <dgm:pt modelId="{D4C5588B-E873-4863-A7C9-02510F4D143B}" type="pres">
      <dgm:prSet presAssocID="{88EB51BF-6909-4650-9501-FD02B53992B3}" presName="childText" presStyleLbl="conFgAcc1" presStyleIdx="1" presStyleCnt="3">
        <dgm:presLayoutVars>
          <dgm:bulletEnabled val="1"/>
        </dgm:presLayoutVars>
      </dgm:prSet>
      <dgm:spPr/>
    </dgm:pt>
    <dgm:pt modelId="{385394D8-FE6B-4BAC-AC3F-07123E3BDE2B}" type="pres">
      <dgm:prSet presAssocID="{60E5350F-418D-47C8-A6C0-638EC1E21D62}" presName="spaceBetweenRectangles" presStyleCnt="0"/>
      <dgm:spPr/>
    </dgm:pt>
    <dgm:pt modelId="{AA9F9AB1-1A8F-43B4-B204-EE85B5DE8B7B}" type="pres">
      <dgm:prSet presAssocID="{74A9E543-A42A-4112-8861-82C15B3BF475}" presName="parentLin" presStyleCnt="0"/>
      <dgm:spPr/>
    </dgm:pt>
    <dgm:pt modelId="{A29F556D-0F2E-4CB5-A292-ED452CF76F09}" type="pres">
      <dgm:prSet presAssocID="{74A9E543-A42A-4112-8861-82C15B3BF475}" presName="parentLeftMargin" presStyleLbl="node1" presStyleIdx="1" presStyleCnt="3"/>
      <dgm:spPr/>
      <dgm:t>
        <a:bodyPr/>
        <a:lstStyle/>
        <a:p>
          <a:endParaRPr lang="id-ID"/>
        </a:p>
      </dgm:t>
    </dgm:pt>
    <dgm:pt modelId="{6D2FB00B-A0B6-4926-ACF1-39E10DB07135}" type="pres">
      <dgm:prSet presAssocID="{74A9E543-A42A-4112-8861-82C15B3BF47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AE008A4-2D38-4533-95E4-19CDDADBA8F1}" type="pres">
      <dgm:prSet presAssocID="{74A9E543-A42A-4112-8861-82C15B3BF475}" presName="negativeSpace" presStyleCnt="0"/>
      <dgm:spPr/>
    </dgm:pt>
    <dgm:pt modelId="{4FFBE229-0089-4554-9E2B-2624CD49D115}" type="pres">
      <dgm:prSet presAssocID="{74A9E543-A42A-4112-8861-82C15B3BF47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0EC832D-5432-462F-8D70-ACDB48C98ADE}" type="presOf" srcId="{1E6531FC-D23E-4CF7-B923-3B808D709BE1}" destId="{45C911B8-BE2B-4357-8341-654E3D78D652}" srcOrd="0" destOrd="0" presId="urn:microsoft.com/office/officeart/2005/8/layout/list1"/>
    <dgm:cxn modelId="{002FFB5C-98F7-4790-8705-1380FCFB31CA}" type="presOf" srcId="{74A9E543-A42A-4112-8861-82C15B3BF475}" destId="{6D2FB00B-A0B6-4926-ACF1-39E10DB07135}" srcOrd="1" destOrd="0" presId="urn:microsoft.com/office/officeart/2005/8/layout/list1"/>
    <dgm:cxn modelId="{E0DB1BEC-0B2A-4431-A94F-D38BDCB35DBC}" srcId="{1E6531FC-D23E-4CF7-B923-3B808D709BE1}" destId="{74A9E543-A42A-4112-8861-82C15B3BF475}" srcOrd="2" destOrd="0" parTransId="{475A6899-CDC0-4195-9779-C8F326115D40}" sibTransId="{BD26D80B-B02E-476A-A1BB-1975F894EA95}"/>
    <dgm:cxn modelId="{1F53999A-7911-43BC-B391-6D7ACD8D9C68}" type="presOf" srcId="{74A9E543-A42A-4112-8861-82C15B3BF475}" destId="{A29F556D-0F2E-4CB5-A292-ED452CF76F09}" srcOrd="0" destOrd="0" presId="urn:microsoft.com/office/officeart/2005/8/layout/list1"/>
    <dgm:cxn modelId="{9611162E-A3C2-4810-AA6F-B0AA8EDFDA8D}" srcId="{1E6531FC-D23E-4CF7-B923-3B808D709BE1}" destId="{88EB51BF-6909-4650-9501-FD02B53992B3}" srcOrd="1" destOrd="0" parTransId="{CF180968-0421-4655-92FC-525577F068F9}" sibTransId="{60E5350F-418D-47C8-A6C0-638EC1E21D62}"/>
    <dgm:cxn modelId="{0C2CDF07-F32F-41D1-8B0B-C8830F4A4DA3}" type="presOf" srcId="{88EB51BF-6909-4650-9501-FD02B53992B3}" destId="{6B22693D-F442-4283-96C4-387608634543}" srcOrd="1" destOrd="0" presId="urn:microsoft.com/office/officeart/2005/8/layout/list1"/>
    <dgm:cxn modelId="{1232272D-3A4E-46D4-93B9-189F7E27F912}" srcId="{1E6531FC-D23E-4CF7-B923-3B808D709BE1}" destId="{89953BE3-2871-483A-9477-99AC0F35FFBE}" srcOrd="0" destOrd="0" parTransId="{BF093282-5A37-4FFF-AC87-8C58DC965EA4}" sibTransId="{37946966-B9BC-48D1-832F-9E334D7AFAAE}"/>
    <dgm:cxn modelId="{932E82A7-6AC5-4CB3-A20E-A5E8952FC9A7}" type="presOf" srcId="{88EB51BF-6909-4650-9501-FD02B53992B3}" destId="{D29257A0-58D1-47D3-9797-4B0BBF9B879C}" srcOrd="0" destOrd="0" presId="urn:microsoft.com/office/officeart/2005/8/layout/list1"/>
    <dgm:cxn modelId="{EA27C320-127D-4D29-8D18-2B71067E1609}" type="presOf" srcId="{89953BE3-2871-483A-9477-99AC0F35FFBE}" destId="{BB74DD74-58ED-4A0B-8D31-16BFF2F4F318}" srcOrd="0" destOrd="0" presId="urn:microsoft.com/office/officeart/2005/8/layout/list1"/>
    <dgm:cxn modelId="{FB9BE834-ECE1-497A-939A-24D4D8A24230}" type="presOf" srcId="{89953BE3-2871-483A-9477-99AC0F35FFBE}" destId="{C648A066-3842-488A-8B20-840F3C1671EB}" srcOrd="1" destOrd="0" presId="urn:microsoft.com/office/officeart/2005/8/layout/list1"/>
    <dgm:cxn modelId="{93FF59FC-E82F-4CC5-994A-C991691D3B2C}" type="presParOf" srcId="{45C911B8-BE2B-4357-8341-654E3D78D652}" destId="{02F99EB8-CD08-4EF4-8D98-20D04CC34194}" srcOrd="0" destOrd="0" presId="urn:microsoft.com/office/officeart/2005/8/layout/list1"/>
    <dgm:cxn modelId="{F78125A8-5968-442E-994D-825822D8C7D0}" type="presParOf" srcId="{02F99EB8-CD08-4EF4-8D98-20D04CC34194}" destId="{BB74DD74-58ED-4A0B-8D31-16BFF2F4F318}" srcOrd="0" destOrd="0" presId="urn:microsoft.com/office/officeart/2005/8/layout/list1"/>
    <dgm:cxn modelId="{9C198C13-1C40-400A-9E25-C80A0CD32E91}" type="presParOf" srcId="{02F99EB8-CD08-4EF4-8D98-20D04CC34194}" destId="{C648A066-3842-488A-8B20-840F3C1671EB}" srcOrd="1" destOrd="0" presId="urn:microsoft.com/office/officeart/2005/8/layout/list1"/>
    <dgm:cxn modelId="{187598D0-0E9C-4160-B32F-3178DD33857F}" type="presParOf" srcId="{45C911B8-BE2B-4357-8341-654E3D78D652}" destId="{81FEF144-5010-41AC-BAA5-7C1DC7C2535B}" srcOrd="1" destOrd="0" presId="urn:microsoft.com/office/officeart/2005/8/layout/list1"/>
    <dgm:cxn modelId="{75EB8776-E3FB-4BE3-952F-E613C663434E}" type="presParOf" srcId="{45C911B8-BE2B-4357-8341-654E3D78D652}" destId="{39DB2CD7-5072-4019-8EE5-2F99CFC44B9C}" srcOrd="2" destOrd="0" presId="urn:microsoft.com/office/officeart/2005/8/layout/list1"/>
    <dgm:cxn modelId="{AE8E3F8E-1318-438D-9655-B2389D45FE51}" type="presParOf" srcId="{45C911B8-BE2B-4357-8341-654E3D78D652}" destId="{51576790-CF36-4318-A4F9-F64E572057A4}" srcOrd="3" destOrd="0" presId="urn:microsoft.com/office/officeart/2005/8/layout/list1"/>
    <dgm:cxn modelId="{0B8412D7-D882-4A6B-B734-66D61C903DF6}" type="presParOf" srcId="{45C911B8-BE2B-4357-8341-654E3D78D652}" destId="{68159517-5DBE-449E-9620-389A8FD35F59}" srcOrd="4" destOrd="0" presId="urn:microsoft.com/office/officeart/2005/8/layout/list1"/>
    <dgm:cxn modelId="{3E00E67F-E211-48CC-BA8E-08218EC411F3}" type="presParOf" srcId="{68159517-5DBE-449E-9620-389A8FD35F59}" destId="{D29257A0-58D1-47D3-9797-4B0BBF9B879C}" srcOrd="0" destOrd="0" presId="urn:microsoft.com/office/officeart/2005/8/layout/list1"/>
    <dgm:cxn modelId="{72F2FECD-6D93-4C66-A001-1E75B287CD26}" type="presParOf" srcId="{68159517-5DBE-449E-9620-389A8FD35F59}" destId="{6B22693D-F442-4283-96C4-387608634543}" srcOrd="1" destOrd="0" presId="urn:microsoft.com/office/officeart/2005/8/layout/list1"/>
    <dgm:cxn modelId="{49DED6D8-B7C5-4951-89B1-E6703E531949}" type="presParOf" srcId="{45C911B8-BE2B-4357-8341-654E3D78D652}" destId="{8DD1C8A7-6F3B-4EA1-AF97-57A618650718}" srcOrd="5" destOrd="0" presId="urn:microsoft.com/office/officeart/2005/8/layout/list1"/>
    <dgm:cxn modelId="{C59C6D49-28D9-4A8A-9A44-4EEB59672F15}" type="presParOf" srcId="{45C911B8-BE2B-4357-8341-654E3D78D652}" destId="{D4C5588B-E873-4863-A7C9-02510F4D143B}" srcOrd="6" destOrd="0" presId="urn:microsoft.com/office/officeart/2005/8/layout/list1"/>
    <dgm:cxn modelId="{1B8E812E-8B52-4491-BC87-8ACA4493C2AF}" type="presParOf" srcId="{45C911B8-BE2B-4357-8341-654E3D78D652}" destId="{385394D8-FE6B-4BAC-AC3F-07123E3BDE2B}" srcOrd="7" destOrd="0" presId="urn:microsoft.com/office/officeart/2005/8/layout/list1"/>
    <dgm:cxn modelId="{10FE5F58-068B-45B7-B545-39069A299DEA}" type="presParOf" srcId="{45C911B8-BE2B-4357-8341-654E3D78D652}" destId="{AA9F9AB1-1A8F-43B4-B204-EE85B5DE8B7B}" srcOrd="8" destOrd="0" presId="urn:microsoft.com/office/officeart/2005/8/layout/list1"/>
    <dgm:cxn modelId="{3F4A4E31-4423-4CCE-8754-183B1381EB1F}" type="presParOf" srcId="{AA9F9AB1-1A8F-43B4-B204-EE85B5DE8B7B}" destId="{A29F556D-0F2E-4CB5-A292-ED452CF76F09}" srcOrd="0" destOrd="0" presId="urn:microsoft.com/office/officeart/2005/8/layout/list1"/>
    <dgm:cxn modelId="{11C85D49-7D94-4FFA-B166-BCD731901B44}" type="presParOf" srcId="{AA9F9AB1-1A8F-43B4-B204-EE85B5DE8B7B}" destId="{6D2FB00B-A0B6-4926-ACF1-39E10DB07135}" srcOrd="1" destOrd="0" presId="urn:microsoft.com/office/officeart/2005/8/layout/list1"/>
    <dgm:cxn modelId="{611CA535-F531-45FF-8348-710EBB87FD53}" type="presParOf" srcId="{45C911B8-BE2B-4357-8341-654E3D78D652}" destId="{8AE008A4-2D38-4533-95E4-19CDDADBA8F1}" srcOrd="9" destOrd="0" presId="urn:microsoft.com/office/officeart/2005/8/layout/list1"/>
    <dgm:cxn modelId="{A1DDACBF-A270-4D82-8AB0-032785B72B09}" type="presParOf" srcId="{45C911B8-BE2B-4357-8341-654E3D78D652}" destId="{4FFBE229-0089-4554-9E2B-2624CD49D11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EA49-26F3-4CB2-B883-27CB804E5835}">
      <dsp:nvSpPr>
        <dsp:cNvPr id="0" name=""/>
        <dsp:cNvSpPr/>
      </dsp:nvSpPr>
      <dsp:spPr>
        <a:xfrm>
          <a:off x="0" y="337788"/>
          <a:ext cx="579092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EC98A5-D0B0-43B7-B870-01A0836B2453}">
      <dsp:nvSpPr>
        <dsp:cNvPr id="0" name=""/>
        <dsp:cNvSpPr/>
      </dsp:nvSpPr>
      <dsp:spPr>
        <a:xfrm>
          <a:off x="289546" y="72108"/>
          <a:ext cx="4053648" cy="531360"/>
        </a:xfrm>
        <a:prstGeom prst="round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3218" tIns="0" rIns="15321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DASAR HUKUM</a:t>
          </a:r>
          <a:endParaRPr lang="id-ID" sz="3200" kern="1200" dirty="0"/>
        </a:p>
      </dsp:txBody>
      <dsp:txXfrm>
        <a:off x="315485" y="98047"/>
        <a:ext cx="4001770" cy="479482"/>
      </dsp:txXfrm>
    </dsp:sp>
    <dsp:sp modelId="{4FCBA344-0874-4FE7-A5AB-EB2F8A95E307}">
      <dsp:nvSpPr>
        <dsp:cNvPr id="0" name=""/>
        <dsp:cNvSpPr/>
      </dsp:nvSpPr>
      <dsp:spPr>
        <a:xfrm>
          <a:off x="0" y="1404066"/>
          <a:ext cx="579092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8F5C0D-D061-47B6-84E6-94715D734FB9}">
      <dsp:nvSpPr>
        <dsp:cNvPr id="0" name=""/>
        <dsp:cNvSpPr/>
      </dsp:nvSpPr>
      <dsp:spPr>
        <a:xfrm>
          <a:off x="289546" y="888588"/>
          <a:ext cx="4053648" cy="781157"/>
        </a:xfrm>
        <a:prstGeom prst="round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3218" tIns="0" rIns="15321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PENGELOLAAN KEUANGAN</a:t>
          </a:r>
          <a:endParaRPr lang="id-ID" sz="3200" kern="1200" dirty="0"/>
        </a:p>
      </dsp:txBody>
      <dsp:txXfrm>
        <a:off x="327679" y="926721"/>
        <a:ext cx="3977382" cy="704891"/>
      </dsp:txXfrm>
    </dsp:sp>
    <dsp:sp modelId="{75705ECE-D468-4F00-A4E0-C197416EED42}">
      <dsp:nvSpPr>
        <dsp:cNvPr id="0" name=""/>
        <dsp:cNvSpPr/>
      </dsp:nvSpPr>
      <dsp:spPr>
        <a:xfrm>
          <a:off x="0" y="2519670"/>
          <a:ext cx="579092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E6623E-06D2-4E93-9A10-2C7F26681CB8}">
      <dsp:nvSpPr>
        <dsp:cNvPr id="0" name=""/>
        <dsp:cNvSpPr/>
      </dsp:nvSpPr>
      <dsp:spPr>
        <a:xfrm>
          <a:off x="289546" y="1954866"/>
          <a:ext cx="4053648" cy="830483"/>
        </a:xfrm>
        <a:prstGeom prst="round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3218" tIns="0" rIns="15321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TNT</a:t>
          </a:r>
          <a:endParaRPr lang="id-ID" sz="3200" kern="1200" dirty="0"/>
        </a:p>
      </dsp:txBody>
      <dsp:txXfrm>
        <a:off x="330087" y="1995407"/>
        <a:ext cx="3972566" cy="749401"/>
      </dsp:txXfrm>
    </dsp:sp>
    <dsp:sp modelId="{2E41334F-E9A4-4062-A214-C40733E749A3}">
      <dsp:nvSpPr>
        <dsp:cNvPr id="0" name=""/>
        <dsp:cNvSpPr/>
      </dsp:nvSpPr>
      <dsp:spPr>
        <a:xfrm>
          <a:off x="0" y="3336150"/>
          <a:ext cx="579092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87C9EF-DC78-409F-8E59-8FE6B99C7222}">
      <dsp:nvSpPr>
        <dsp:cNvPr id="0" name=""/>
        <dsp:cNvSpPr/>
      </dsp:nvSpPr>
      <dsp:spPr>
        <a:xfrm>
          <a:off x="289546" y="3070470"/>
          <a:ext cx="4053648" cy="531360"/>
        </a:xfrm>
        <a:prstGeom prst="round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3218" tIns="0" rIns="15321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PAPERLESS</a:t>
          </a:r>
          <a:endParaRPr lang="id-ID" sz="3200" kern="1200" dirty="0"/>
        </a:p>
      </dsp:txBody>
      <dsp:txXfrm>
        <a:off x="315485" y="3096409"/>
        <a:ext cx="4001770" cy="479482"/>
      </dsp:txXfrm>
    </dsp:sp>
    <dsp:sp modelId="{57747CE1-220F-4153-9D3D-A3EB91B1DACF}">
      <dsp:nvSpPr>
        <dsp:cNvPr id="0" name=""/>
        <dsp:cNvSpPr/>
      </dsp:nvSpPr>
      <dsp:spPr>
        <a:xfrm>
          <a:off x="0" y="4152630"/>
          <a:ext cx="579092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2C4C41-C0CA-4F88-B2C4-B5930077E494}">
      <dsp:nvSpPr>
        <dsp:cNvPr id="0" name=""/>
        <dsp:cNvSpPr/>
      </dsp:nvSpPr>
      <dsp:spPr>
        <a:xfrm>
          <a:off x="289546" y="3886950"/>
          <a:ext cx="4053648" cy="531360"/>
        </a:xfrm>
        <a:prstGeom prst="round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3218" tIns="0" rIns="15321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BLUD</a:t>
          </a:r>
          <a:endParaRPr lang="id-ID" sz="3200" kern="1200" dirty="0"/>
        </a:p>
      </dsp:txBody>
      <dsp:txXfrm>
        <a:off x="315485" y="3912889"/>
        <a:ext cx="4001770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E65C9-8CAC-441D-B70A-E2B3E299008C}">
      <dsp:nvSpPr>
        <dsp:cNvPr id="0" name=""/>
        <dsp:cNvSpPr/>
      </dsp:nvSpPr>
      <dsp:spPr>
        <a:xfrm>
          <a:off x="3564946" y="1436099"/>
          <a:ext cx="3044673" cy="1349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9857"/>
              </a:lnTo>
              <a:lnTo>
                <a:pt x="3044673" y="1129857"/>
              </a:lnTo>
              <a:lnTo>
                <a:pt x="3044673" y="13499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F1E809-576C-47BF-AA0B-E59A311CBA5D}">
      <dsp:nvSpPr>
        <dsp:cNvPr id="0" name=""/>
        <dsp:cNvSpPr/>
      </dsp:nvSpPr>
      <dsp:spPr>
        <a:xfrm>
          <a:off x="3502842" y="1436099"/>
          <a:ext cx="91440" cy="1349986"/>
        </a:xfrm>
        <a:custGeom>
          <a:avLst/>
          <a:gdLst/>
          <a:ahLst/>
          <a:cxnLst/>
          <a:rect l="0" t="0" r="0" b="0"/>
          <a:pathLst>
            <a:path>
              <a:moveTo>
                <a:pt x="62103" y="0"/>
              </a:moveTo>
              <a:lnTo>
                <a:pt x="62103" y="1129857"/>
              </a:lnTo>
              <a:lnTo>
                <a:pt x="45720" y="1129857"/>
              </a:lnTo>
              <a:lnTo>
                <a:pt x="45720" y="13499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9C8645-B8B9-4A19-8FA1-B395B1EEF665}">
      <dsp:nvSpPr>
        <dsp:cNvPr id="0" name=""/>
        <dsp:cNvSpPr/>
      </dsp:nvSpPr>
      <dsp:spPr>
        <a:xfrm>
          <a:off x="1048235" y="1436099"/>
          <a:ext cx="2516710" cy="1349986"/>
        </a:xfrm>
        <a:custGeom>
          <a:avLst/>
          <a:gdLst/>
          <a:ahLst/>
          <a:cxnLst/>
          <a:rect l="0" t="0" r="0" b="0"/>
          <a:pathLst>
            <a:path>
              <a:moveTo>
                <a:pt x="2516710" y="0"/>
              </a:moveTo>
              <a:lnTo>
                <a:pt x="2516710" y="1129857"/>
              </a:lnTo>
              <a:lnTo>
                <a:pt x="0" y="1129857"/>
              </a:lnTo>
              <a:lnTo>
                <a:pt x="0" y="13499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97A790-A7B5-4B2B-87B7-3D41F1F4A3D7}">
      <dsp:nvSpPr>
        <dsp:cNvPr id="0" name=""/>
        <dsp:cNvSpPr/>
      </dsp:nvSpPr>
      <dsp:spPr>
        <a:xfrm>
          <a:off x="2516714" y="387867"/>
          <a:ext cx="2096463" cy="10482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400" kern="1200" dirty="0" smtClean="0"/>
            <a:t>PA</a:t>
          </a:r>
          <a:endParaRPr lang="id-ID" sz="4400" kern="1200" dirty="0"/>
        </a:p>
      </dsp:txBody>
      <dsp:txXfrm>
        <a:off x="2516714" y="387867"/>
        <a:ext cx="2096463" cy="1048231"/>
      </dsp:txXfrm>
    </dsp:sp>
    <dsp:sp modelId="{FDA70232-317B-46E4-90AD-6432A36A4C0D}">
      <dsp:nvSpPr>
        <dsp:cNvPr id="0" name=""/>
        <dsp:cNvSpPr/>
      </dsp:nvSpPr>
      <dsp:spPr>
        <a:xfrm>
          <a:off x="3" y="2786085"/>
          <a:ext cx="2096463" cy="10482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000" kern="1200" dirty="0" smtClean="0"/>
            <a:t>PPTK</a:t>
          </a:r>
          <a:endParaRPr lang="id-ID" sz="4000" kern="1200" dirty="0"/>
        </a:p>
      </dsp:txBody>
      <dsp:txXfrm>
        <a:off x="3" y="2786085"/>
        <a:ext cx="2096463" cy="1048231"/>
      </dsp:txXfrm>
    </dsp:sp>
    <dsp:sp modelId="{60631924-E0D0-428D-8352-1F86D331F23F}">
      <dsp:nvSpPr>
        <dsp:cNvPr id="0" name=""/>
        <dsp:cNvSpPr/>
      </dsp:nvSpPr>
      <dsp:spPr>
        <a:xfrm>
          <a:off x="2500330" y="2786085"/>
          <a:ext cx="2096463" cy="10482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000" kern="1200" dirty="0" smtClean="0"/>
            <a:t>PPK</a:t>
          </a:r>
          <a:endParaRPr lang="id-ID" sz="4000" kern="1200" dirty="0"/>
        </a:p>
      </dsp:txBody>
      <dsp:txXfrm>
        <a:off x="2500330" y="2786085"/>
        <a:ext cx="2096463" cy="1048231"/>
      </dsp:txXfrm>
    </dsp:sp>
    <dsp:sp modelId="{9FF6E716-75F8-4E3D-A469-9F975D6429C5}">
      <dsp:nvSpPr>
        <dsp:cNvPr id="0" name=""/>
        <dsp:cNvSpPr/>
      </dsp:nvSpPr>
      <dsp:spPr>
        <a:xfrm>
          <a:off x="5500726" y="2786085"/>
          <a:ext cx="2217786" cy="117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BEND PENGEL/ PENERIMAAN</a:t>
          </a:r>
          <a:endParaRPr lang="id-ID" sz="2400" kern="1200" dirty="0"/>
        </a:p>
      </dsp:txBody>
      <dsp:txXfrm>
        <a:off x="5500726" y="2786085"/>
        <a:ext cx="2217786" cy="1177311"/>
      </dsp:txXfrm>
    </dsp:sp>
    <dsp:sp modelId="{95F90002-2890-4EB7-946C-BB33AFCAC772}">
      <dsp:nvSpPr>
        <dsp:cNvPr id="0" name=""/>
        <dsp:cNvSpPr/>
      </dsp:nvSpPr>
      <dsp:spPr>
        <a:xfrm>
          <a:off x="2214572" y="4214846"/>
          <a:ext cx="2937418" cy="10482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/>
            <a:t>PEMBANTU PPK</a:t>
          </a:r>
          <a:endParaRPr lang="id-ID" sz="3200" kern="1200" dirty="0"/>
        </a:p>
      </dsp:txBody>
      <dsp:txXfrm>
        <a:off x="2214572" y="4214846"/>
        <a:ext cx="2937418" cy="10482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97494-FDE2-4D52-8A43-5D076B8DC558}">
      <dsp:nvSpPr>
        <dsp:cNvPr id="0" name=""/>
        <dsp:cNvSpPr/>
      </dsp:nvSpPr>
      <dsp:spPr>
        <a:xfrm>
          <a:off x="-6511845" y="-996298"/>
          <a:ext cx="7753633" cy="7753633"/>
        </a:xfrm>
        <a:prstGeom prst="blockArc">
          <a:avLst>
            <a:gd name="adj1" fmla="val 18900000"/>
            <a:gd name="adj2" fmla="val 2700000"/>
            <a:gd name="adj3" fmla="val 279"/>
          </a:avLst>
        </a:pr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4471F2-B4C3-4044-8954-BED6AAF569D5}">
      <dsp:nvSpPr>
        <dsp:cNvPr id="0" name=""/>
        <dsp:cNvSpPr/>
      </dsp:nvSpPr>
      <dsp:spPr>
        <a:xfrm>
          <a:off x="799631" y="576103"/>
          <a:ext cx="7883865" cy="1152207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565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Bila terjadi pergantian PA kewenangannya </a:t>
          </a:r>
          <a:r>
            <a:rPr lang="id-ID" sz="2500" b="1" kern="1200" dirty="0" smtClean="0"/>
            <a:t>berlaku sejak tgl pelantikandan segera mengusulkan SK sebagai PA</a:t>
          </a:r>
          <a:endParaRPr lang="id-ID" sz="2500" b="1" kern="1200" dirty="0"/>
        </a:p>
      </dsp:txBody>
      <dsp:txXfrm>
        <a:off x="799631" y="576103"/>
        <a:ext cx="7883865" cy="1152207"/>
      </dsp:txXfrm>
    </dsp:sp>
    <dsp:sp modelId="{7F956AFA-397F-4D8D-82DE-177A9AADC97D}">
      <dsp:nvSpPr>
        <dsp:cNvPr id="0" name=""/>
        <dsp:cNvSpPr/>
      </dsp:nvSpPr>
      <dsp:spPr>
        <a:xfrm>
          <a:off x="61887" y="396863"/>
          <a:ext cx="1440259" cy="14402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DD1296-F049-462E-947E-7C8F62F3DA7E}">
      <dsp:nvSpPr>
        <dsp:cNvPr id="0" name=""/>
        <dsp:cNvSpPr/>
      </dsp:nvSpPr>
      <dsp:spPr>
        <a:xfrm>
          <a:off x="1218459" y="2304414"/>
          <a:ext cx="7465038" cy="1152207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565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Bila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terjadi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kekosongan</a:t>
          </a:r>
          <a:r>
            <a:rPr lang="en-US" sz="2500" kern="1200" dirty="0" smtClean="0"/>
            <a:t> KPA </a:t>
          </a:r>
          <a:r>
            <a:rPr lang="en-US" sz="2500" b="1" kern="1200" dirty="0" err="1" smtClean="0"/>
            <a:t>kewenangannya</a:t>
          </a:r>
          <a:r>
            <a:rPr lang="en-US" sz="2500" b="1" kern="1200" dirty="0" smtClean="0"/>
            <a:t> </a:t>
          </a:r>
          <a:r>
            <a:rPr lang="en-US" sz="2500" b="1" kern="1200" dirty="0" err="1" smtClean="0"/>
            <a:t>kembali</a:t>
          </a:r>
          <a:r>
            <a:rPr lang="en-US" sz="2500" b="1" kern="1200" dirty="0" smtClean="0"/>
            <a:t> </a:t>
          </a:r>
          <a:r>
            <a:rPr lang="en-US" sz="2500" b="1" kern="1200" dirty="0" err="1" smtClean="0"/>
            <a:t>ke</a:t>
          </a:r>
          <a:r>
            <a:rPr lang="en-US" sz="2500" b="1" kern="1200" dirty="0" smtClean="0"/>
            <a:t> PA</a:t>
          </a:r>
          <a:endParaRPr lang="id-ID" sz="2500" b="1" kern="1200" dirty="0"/>
        </a:p>
      </dsp:txBody>
      <dsp:txXfrm>
        <a:off x="1218459" y="2304414"/>
        <a:ext cx="7465038" cy="1152207"/>
      </dsp:txXfrm>
    </dsp:sp>
    <dsp:sp modelId="{E142C6BE-1B66-4497-A74A-F49F1241583A}">
      <dsp:nvSpPr>
        <dsp:cNvPr id="0" name=""/>
        <dsp:cNvSpPr/>
      </dsp:nvSpPr>
      <dsp:spPr>
        <a:xfrm>
          <a:off x="498329" y="2160388"/>
          <a:ext cx="1440259" cy="14402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3D4E92-C2C4-4D65-AB4C-EA85C22521F4}">
      <dsp:nvSpPr>
        <dsp:cNvPr id="0" name=""/>
        <dsp:cNvSpPr/>
      </dsp:nvSpPr>
      <dsp:spPr>
        <a:xfrm>
          <a:off x="799631" y="4032725"/>
          <a:ext cx="7883865" cy="1152207"/>
        </a:xfrm>
        <a:prstGeom prst="rect">
          <a:avLst/>
        </a:prstGeom>
        <a:solidFill>
          <a:schemeClr val="accent5">
            <a:hueOff val="-1031223"/>
            <a:satOff val="-12017"/>
            <a:lumOff val="-2158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565" tIns="63500" rIns="63500" bIns="635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b="1" kern="1200" dirty="0" smtClean="0"/>
            <a:t>PA  bertindak selaku PPKom</a:t>
          </a:r>
          <a:endParaRPr lang="id-ID" sz="2500" b="1" kern="1200" dirty="0"/>
        </a:p>
      </dsp:txBody>
      <dsp:txXfrm>
        <a:off x="799631" y="4032725"/>
        <a:ext cx="7883865" cy="1152207"/>
      </dsp:txXfrm>
    </dsp:sp>
    <dsp:sp modelId="{C23671DE-6BE4-4206-8DF8-19FDD3421982}">
      <dsp:nvSpPr>
        <dsp:cNvPr id="0" name=""/>
        <dsp:cNvSpPr/>
      </dsp:nvSpPr>
      <dsp:spPr>
        <a:xfrm>
          <a:off x="79502" y="3888699"/>
          <a:ext cx="1440259" cy="14402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41D164-9E3A-404B-84C3-69D804E3D3BA}">
      <dsp:nvSpPr>
        <dsp:cNvPr id="0" name=""/>
        <dsp:cNvSpPr/>
      </dsp:nvSpPr>
      <dsp:spPr>
        <a:xfrm>
          <a:off x="0" y="673803"/>
          <a:ext cx="2643187" cy="1585912"/>
        </a:xfrm>
        <a:prstGeom prst="rect">
          <a:avLst/>
        </a:prstGeom>
        <a:gradFill rotWithShape="0">
          <a:gsLst>
            <a:gs pos="28000">
              <a:schemeClr val="accent5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200" kern="1200" dirty="0" smtClean="0"/>
            <a:t>Kendalikan &amp; laporkan pelaksn keg</a:t>
          </a:r>
          <a:endParaRPr lang="id-ID" sz="2200" kern="1200" dirty="0"/>
        </a:p>
      </dsp:txBody>
      <dsp:txXfrm>
        <a:off x="0" y="673803"/>
        <a:ext cx="2643187" cy="1585912"/>
      </dsp:txXfrm>
    </dsp:sp>
    <dsp:sp modelId="{B48F81F4-5A12-45A1-ACCD-A6F163120252}">
      <dsp:nvSpPr>
        <dsp:cNvPr id="0" name=""/>
        <dsp:cNvSpPr/>
      </dsp:nvSpPr>
      <dsp:spPr>
        <a:xfrm>
          <a:off x="2907506" y="673803"/>
          <a:ext cx="2643187" cy="1585912"/>
        </a:xfrm>
        <a:prstGeom prst="rect">
          <a:avLst/>
        </a:prstGeom>
        <a:gradFill rotWithShape="0">
          <a:gsLst>
            <a:gs pos="28000">
              <a:schemeClr val="accent5">
                <a:hueOff val="-257806"/>
                <a:satOff val="-3004"/>
                <a:lumOff val="-54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-257806"/>
                <a:satOff val="-3004"/>
                <a:lumOff val="-54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200" kern="1200" dirty="0" smtClean="0"/>
            <a:t>Siapkan dok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200" kern="1200" dirty="0" smtClean="0"/>
            <a:t>pelaksn keg</a:t>
          </a:r>
          <a:endParaRPr lang="id-ID" sz="2200" kern="1200" dirty="0"/>
        </a:p>
      </dsp:txBody>
      <dsp:txXfrm>
        <a:off x="2907506" y="673803"/>
        <a:ext cx="2643187" cy="1585912"/>
      </dsp:txXfrm>
    </dsp:sp>
    <dsp:sp modelId="{56B8CBD4-AF00-4195-89AB-4630544263A3}">
      <dsp:nvSpPr>
        <dsp:cNvPr id="0" name=""/>
        <dsp:cNvSpPr/>
      </dsp:nvSpPr>
      <dsp:spPr>
        <a:xfrm>
          <a:off x="5815012" y="673803"/>
          <a:ext cx="2643187" cy="1585912"/>
        </a:xfrm>
        <a:prstGeom prst="rect">
          <a:avLst/>
        </a:prstGeom>
        <a:gradFill rotWithShape="0">
          <a:gsLst>
            <a:gs pos="28000">
              <a:schemeClr val="accent5">
                <a:hueOff val="-515611"/>
                <a:satOff val="-6008"/>
                <a:lumOff val="-1079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-515611"/>
                <a:satOff val="-6008"/>
                <a:lumOff val="-1079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200" kern="1200" dirty="0" smtClean="0"/>
            <a:t>Bantu PPKom dlm pengadaan barjas</a:t>
          </a:r>
          <a:endParaRPr lang="id-ID" sz="2200" kern="1200" dirty="0"/>
        </a:p>
      </dsp:txBody>
      <dsp:txXfrm>
        <a:off x="5815012" y="673803"/>
        <a:ext cx="2643187" cy="1585912"/>
      </dsp:txXfrm>
    </dsp:sp>
    <dsp:sp modelId="{FED00D03-6E81-44E5-A775-F20F3BBDEB82}">
      <dsp:nvSpPr>
        <dsp:cNvPr id="0" name=""/>
        <dsp:cNvSpPr/>
      </dsp:nvSpPr>
      <dsp:spPr>
        <a:xfrm>
          <a:off x="1466863" y="2519181"/>
          <a:ext cx="2643187" cy="1585912"/>
        </a:xfrm>
        <a:prstGeom prst="rect">
          <a:avLst/>
        </a:prstGeom>
        <a:gradFill rotWithShape="0">
          <a:gsLst>
            <a:gs pos="28000">
              <a:schemeClr val="accent5">
                <a:hueOff val="-773417"/>
                <a:satOff val="-9013"/>
                <a:lumOff val="-1619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-773417"/>
                <a:satOff val="-9013"/>
                <a:lumOff val="-1619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200" kern="1200" dirty="0" smtClean="0"/>
            <a:t>Tandatangani bukti pengeluaran bel</a:t>
          </a:r>
          <a:r>
            <a:rPr lang="en-US" sz="2200" kern="1200" dirty="0" err="1" smtClean="0"/>
            <a:t>anja</a:t>
          </a:r>
          <a:r>
            <a:rPr lang="id-ID" sz="2200" kern="1200" dirty="0" smtClean="0"/>
            <a:t> </a:t>
          </a:r>
          <a:r>
            <a:rPr lang="en-US" sz="2200" kern="1200" dirty="0" smtClean="0"/>
            <a:t>a.</a:t>
          </a:r>
          <a:r>
            <a:rPr lang="id-ID" sz="2200" kern="1200" dirty="0" smtClean="0"/>
            <a:t>n</a:t>
          </a:r>
          <a:r>
            <a:rPr lang="en-US" sz="2200" kern="1200" dirty="0" smtClean="0"/>
            <a:t>.</a:t>
          </a:r>
          <a:r>
            <a:rPr lang="id-ID" sz="2200" kern="1200" dirty="0" smtClean="0"/>
            <a:t> PA/KPA</a:t>
          </a:r>
          <a:endParaRPr lang="id-ID" sz="2200" kern="1200" dirty="0"/>
        </a:p>
      </dsp:txBody>
      <dsp:txXfrm>
        <a:off x="1466863" y="2519181"/>
        <a:ext cx="2643187" cy="1585912"/>
      </dsp:txXfrm>
    </dsp:sp>
    <dsp:sp modelId="{EC534077-C187-4537-AB61-70CB3AD6052C}">
      <dsp:nvSpPr>
        <dsp:cNvPr id="0" name=""/>
        <dsp:cNvSpPr/>
      </dsp:nvSpPr>
      <dsp:spPr>
        <a:xfrm>
          <a:off x="4361259" y="2524034"/>
          <a:ext cx="2643187" cy="1585912"/>
        </a:xfrm>
        <a:prstGeom prst="rect">
          <a:avLst/>
        </a:prstGeom>
        <a:gradFill rotWithShape="0">
          <a:gsLst>
            <a:gs pos="28000">
              <a:schemeClr val="accent5">
                <a:hueOff val="-1031223"/>
                <a:satOff val="-12017"/>
                <a:lumOff val="-2158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-1031223"/>
                <a:satOff val="-12017"/>
                <a:lumOff val="-2158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200" b="1" kern="1200" dirty="0" smtClean="0"/>
            <a:t>Pertanggungjwban panjar 15 hr kerja stlh diterima </a:t>
          </a:r>
          <a:endParaRPr lang="id-ID" sz="2200" b="1" kern="1200" dirty="0"/>
        </a:p>
      </dsp:txBody>
      <dsp:txXfrm>
        <a:off x="4361259" y="2524034"/>
        <a:ext cx="2643187" cy="15859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DF003E-1E21-475E-81F5-336491BD64CC}">
      <dsp:nvSpPr>
        <dsp:cNvPr id="0" name=""/>
        <dsp:cNvSpPr/>
      </dsp:nvSpPr>
      <dsp:spPr>
        <a:xfrm>
          <a:off x="0" y="554648"/>
          <a:ext cx="8524876" cy="226395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300" kern="1200" dirty="0" smtClean="0">
              <a:solidFill>
                <a:schemeClr val="tx1"/>
              </a:solidFill>
            </a:rPr>
            <a:t>Mengusulkan petugas utk fungsi pembuat SPM, verifikasi dan akuntansi kpd PA</a:t>
          </a:r>
          <a:endParaRPr lang="id-ID" sz="4300" kern="1200" dirty="0">
            <a:solidFill>
              <a:schemeClr val="tx1"/>
            </a:solidFill>
          </a:endParaRPr>
        </a:p>
      </dsp:txBody>
      <dsp:txXfrm>
        <a:off x="110517" y="665165"/>
        <a:ext cx="8303842" cy="2042916"/>
      </dsp:txXfrm>
    </dsp:sp>
    <dsp:sp modelId="{FFB034EC-1EAD-413C-A248-163F387F3720}">
      <dsp:nvSpPr>
        <dsp:cNvPr id="0" name=""/>
        <dsp:cNvSpPr/>
      </dsp:nvSpPr>
      <dsp:spPr>
        <a:xfrm>
          <a:off x="0" y="2942438"/>
          <a:ext cx="8524876" cy="2263950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err="1" smtClean="0">
              <a:solidFill>
                <a:schemeClr val="tx1"/>
              </a:solidFill>
            </a:rPr>
            <a:t>Petugas</a:t>
          </a:r>
          <a:r>
            <a:rPr lang="en-US" sz="4300" kern="1200" dirty="0" smtClean="0">
              <a:solidFill>
                <a:schemeClr val="tx1"/>
              </a:solidFill>
            </a:rPr>
            <a:t> </a:t>
          </a:r>
          <a:r>
            <a:rPr lang="id-ID" sz="4300" kern="1200" dirty="0" smtClean="0">
              <a:solidFill>
                <a:schemeClr val="tx1"/>
              </a:solidFill>
            </a:rPr>
            <a:t>Pembuat SPM, Verifikasi &amp; Akuntansi bertanggungjawab pd PPK-SKPD</a:t>
          </a:r>
          <a:endParaRPr lang="id-ID" sz="4300" kern="1200" dirty="0">
            <a:solidFill>
              <a:schemeClr val="tx1"/>
            </a:solidFill>
          </a:endParaRPr>
        </a:p>
      </dsp:txBody>
      <dsp:txXfrm>
        <a:off x="110517" y="3052955"/>
        <a:ext cx="8303842" cy="20429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41D164-9E3A-404B-84C3-69D804E3D3BA}">
      <dsp:nvSpPr>
        <dsp:cNvPr id="0" name=""/>
        <dsp:cNvSpPr/>
      </dsp:nvSpPr>
      <dsp:spPr>
        <a:xfrm>
          <a:off x="538755" y="713"/>
          <a:ext cx="3514613" cy="2108768"/>
        </a:xfrm>
        <a:prstGeom prst="rect">
          <a:avLst/>
        </a:prstGeom>
        <a:gradFill rotWithShape="0">
          <a:gsLst>
            <a:gs pos="28000">
              <a:schemeClr val="accent2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Terima, simpan &amp; setor ke RKUD</a:t>
          </a:r>
          <a:endParaRPr lang="id-ID" sz="2400" kern="1200" dirty="0"/>
        </a:p>
      </dsp:txBody>
      <dsp:txXfrm>
        <a:off x="538755" y="713"/>
        <a:ext cx="3514613" cy="2108768"/>
      </dsp:txXfrm>
    </dsp:sp>
    <dsp:sp modelId="{B48F81F4-5A12-45A1-ACCD-A6F163120252}">
      <dsp:nvSpPr>
        <dsp:cNvPr id="0" name=""/>
        <dsp:cNvSpPr/>
      </dsp:nvSpPr>
      <dsp:spPr>
        <a:xfrm>
          <a:off x="4404830" y="713"/>
          <a:ext cx="3514613" cy="2108768"/>
        </a:xfrm>
        <a:prstGeom prst="rect">
          <a:avLst/>
        </a:prstGeom>
        <a:gradFill rotWithShape="0">
          <a:gsLst>
            <a:gs pos="28000">
              <a:schemeClr val="accent3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Dapatkan bukti transaksi pendapatan</a:t>
          </a:r>
          <a:endParaRPr lang="id-ID" sz="2400" kern="1200" dirty="0"/>
        </a:p>
      </dsp:txBody>
      <dsp:txXfrm>
        <a:off x="4404830" y="713"/>
        <a:ext cx="3514613" cy="2108768"/>
      </dsp:txXfrm>
    </dsp:sp>
    <dsp:sp modelId="{56B8CBD4-AF00-4195-89AB-4630544263A3}">
      <dsp:nvSpPr>
        <dsp:cNvPr id="0" name=""/>
        <dsp:cNvSpPr/>
      </dsp:nvSpPr>
      <dsp:spPr>
        <a:xfrm>
          <a:off x="538755" y="2460942"/>
          <a:ext cx="3514613" cy="2108768"/>
        </a:xfrm>
        <a:prstGeom prst="rect">
          <a:avLst/>
        </a:prstGeom>
        <a:gradFill rotWithShape="0">
          <a:gsLst>
            <a:gs pos="28000">
              <a:schemeClr val="accent4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Terima &amp; verifikasi pertanggungjwban yang dibuat Bend Penerimaan Pembantu</a:t>
          </a:r>
          <a:endParaRPr lang="id-ID" sz="2400" kern="1200" dirty="0"/>
        </a:p>
      </dsp:txBody>
      <dsp:txXfrm>
        <a:off x="538755" y="2460942"/>
        <a:ext cx="3514613" cy="2108768"/>
      </dsp:txXfrm>
    </dsp:sp>
    <dsp:sp modelId="{FED00D03-6E81-44E5-A775-F20F3BBDEB82}">
      <dsp:nvSpPr>
        <dsp:cNvPr id="0" name=""/>
        <dsp:cNvSpPr/>
      </dsp:nvSpPr>
      <dsp:spPr>
        <a:xfrm>
          <a:off x="4422263" y="2454489"/>
          <a:ext cx="3514613" cy="2108768"/>
        </a:xfrm>
        <a:prstGeom prst="rect">
          <a:avLst/>
        </a:prstGeom>
        <a:gradFill rotWithShape="0">
          <a:gsLst>
            <a:gs pos="28000">
              <a:schemeClr val="accent5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Cocokan kas dibuat Bend Penerimaan Pembantu sekurang-kurangnya </a:t>
          </a:r>
          <a:r>
            <a:rPr lang="id-ID" sz="2400" b="1" kern="1200" dirty="0" smtClean="0"/>
            <a:t>1x dlm 3 bln </a:t>
          </a:r>
          <a:endParaRPr lang="id-ID" sz="2400" b="1" kern="1200" dirty="0"/>
        </a:p>
      </dsp:txBody>
      <dsp:txXfrm>
        <a:off x="4422263" y="2454489"/>
        <a:ext cx="3514613" cy="21087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1ECD25-AB47-4CA6-A829-A50E0BBEB667}">
      <dsp:nvSpPr>
        <dsp:cNvPr id="0" name=""/>
        <dsp:cNvSpPr/>
      </dsp:nvSpPr>
      <dsp:spPr>
        <a:xfrm>
          <a:off x="0" y="793850"/>
          <a:ext cx="8352928" cy="39906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D57FB30-94F3-401B-A37C-4ACC16396F1B}">
      <dsp:nvSpPr>
        <dsp:cNvPr id="0" name=""/>
        <dsp:cNvSpPr/>
      </dsp:nvSpPr>
      <dsp:spPr>
        <a:xfrm>
          <a:off x="379307" y="150555"/>
          <a:ext cx="7967427" cy="879455"/>
        </a:xfrm>
        <a:prstGeom prst="roundRect">
          <a:avLst/>
        </a:prstGeom>
        <a:solidFill>
          <a:srgbClr val="7030A0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TUP diajukan 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untuk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melaksanakan 1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&gt;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bbrp keg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iatan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y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ang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bersifat mendesak atau sesuai jadwal keg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iatan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y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ang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h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a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r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u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s segera dilaksanakan</a:t>
          </a:r>
          <a:endParaRPr lang="id-ID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22238" y="193486"/>
        <a:ext cx="7881565" cy="793593"/>
      </dsp:txXfrm>
    </dsp:sp>
    <dsp:sp modelId="{79CCB7EE-383B-447C-926F-3A6909AD9E85}">
      <dsp:nvSpPr>
        <dsp:cNvPr id="0" name=""/>
        <dsp:cNvSpPr/>
      </dsp:nvSpPr>
      <dsp:spPr>
        <a:xfrm>
          <a:off x="0" y="2359366"/>
          <a:ext cx="835292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2054C5-8707-417E-B1C7-0CE3D82441F7}">
      <dsp:nvSpPr>
        <dsp:cNvPr id="0" name=""/>
        <dsp:cNvSpPr/>
      </dsp:nvSpPr>
      <dsp:spPr>
        <a:xfrm>
          <a:off x="187050" y="1279317"/>
          <a:ext cx="7937904" cy="1316209"/>
        </a:xfrm>
        <a:prstGeom prst="roundRect">
          <a:avLst/>
        </a:prstGeom>
        <a:solidFill>
          <a:schemeClr val="tx2">
            <a:lumMod val="1000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Jumlah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dana yg dimintakan TUP h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arus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dipertanggung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- 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jawabkan tersendiri 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melalui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TUP-Nihil maks 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30 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hr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, bila d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alam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30 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hr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TUP t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idak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habis maka sisa h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arus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disetorkan ke Rek Kas Umum Daerah</a:t>
          </a:r>
          <a:endParaRPr lang="id-ID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51302" y="1343569"/>
        <a:ext cx="7809400" cy="1187705"/>
      </dsp:txXfrm>
    </dsp:sp>
    <dsp:sp modelId="{8E6EBCCF-CF83-41BD-956F-F11E514EADDB}">
      <dsp:nvSpPr>
        <dsp:cNvPr id="0" name=""/>
        <dsp:cNvSpPr/>
      </dsp:nvSpPr>
      <dsp:spPr>
        <a:xfrm>
          <a:off x="0" y="3475409"/>
          <a:ext cx="835292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568422-F68B-4DD9-84C3-08DB7EC94B20}">
      <dsp:nvSpPr>
        <dsp:cNvPr id="0" name=""/>
        <dsp:cNvSpPr/>
      </dsp:nvSpPr>
      <dsp:spPr>
        <a:xfrm>
          <a:off x="417646" y="2848966"/>
          <a:ext cx="7624318" cy="862602"/>
        </a:xfrm>
        <a:prstGeom prst="roundRect">
          <a:avLst/>
        </a:prstGeom>
        <a:solidFill>
          <a:srgbClr val="002060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Dalam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pengajuan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TUP agar 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jumlahnya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rasional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dan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pengembalian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sisa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TUP 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tidak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terlalu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besar</a:t>
          </a:r>
          <a:r>
            <a:rPr lang="en-US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endParaRPr lang="id-ID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59755" y="2891075"/>
        <a:ext cx="7540100" cy="778384"/>
      </dsp:txXfrm>
    </dsp:sp>
    <dsp:sp modelId="{A78914CD-B3F0-4ECC-AB59-84E72CB30AE5}">
      <dsp:nvSpPr>
        <dsp:cNvPr id="0" name=""/>
        <dsp:cNvSpPr/>
      </dsp:nvSpPr>
      <dsp:spPr>
        <a:xfrm>
          <a:off x="0" y="5058793"/>
          <a:ext cx="8352928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0BA6C84-5740-4880-97BD-920EA18B3706}">
      <dsp:nvSpPr>
        <dsp:cNvPr id="0" name=""/>
        <dsp:cNvSpPr/>
      </dsp:nvSpPr>
      <dsp:spPr>
        <a:xfrm>
          <a:off x="417646" y="3965009"/>
          <a:ext cx="7759444" cy="1329944"/>
        </a:xfrm>
        <a:prstGeom prst="roundRect">
          <a:avLst/>
        </a:prstGeom>
        <a:solidFill>
          <a:schemeClr val="tx2">
            <a:lumMod val="1000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Bila keg</a:t>
          </a:r>
          <a:r>
            <a:rPr lang="en-US" sz="20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iatan</a:t>
          </a:r>
          <a:r>
            <a:rPr lang="id-ID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yg dimintakan TUP tertunda krn di luar kendali PA/KPA, maka PA/KPA </a:t>
          </a:r>
          <a:r>
            <a:rPr lang="id-ID" sz="20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memberitahukan s</a:t>
          </a:r>
          <a:r>
            <a:rPr lang="en-US" sz="2000" b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ecara</a:t>
          </a:r>
          <a:r>
            <a:rPr lang="id-ID" sz="20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tertulis kpd BPKAD Cq. Bidang Perbendaharaan dan Kas Daerah</a:t>
          </a:r>
          <a:endParaRPr lang="id-ID" sz="20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82569" y="4029932"/>
        <a:ext cx="7629598" cy="120009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96F5D-DFA2-4C99-8767-39B03E93DC76}">
      <dsp:nvSpPr>
        <dsp:cNvPr id="0" name=""/>
        <dsp:cNvSpPr/>
      </dsp:nvSpPr>
      <dsp:spPr>
        <a:xfrm>
          <a:off x="557798" y="0"/>
          <a:ext cx="7848890" cy="5688632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4C811E-0AFA-45F4-AC65-A9CD02194DB1}">
      <dsp:nvSpPr>
        <dsp:cNvPr id="0" name=""/>
        <dsp:cNvSpPr/>
      </dsp:nvSpPr>
      <dsp:spPr>
        <a:xfrm>
          <a:off x="467533" y="576072"/>
          <a:ext cx="3802733" cy="22185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Pertanggungjwban Penggunaan UP</a:t>
          </a:r>
          <a:endParaRPr lang="id-ID" sz="28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575834" y="684373"/>
        <a:ext cx="3586131" cy="2001964"/>
      </dsp:txXfrm>
    </dsp:sp>
    <dsp:sp modelId="{94BD6210-CABD-43B9-8949-0C354AA4B9F2}">
      <dsp:nvSpPr>
        <dsp:cNvPr id="0" name=""/>
        <dsp:cNvSpPr/>
      </dsp:nvSpPr>
      <dsp:spPr>
        <a:xfrm>
          <a:off x="4644014" y="576072"/>
          <a:ext cx="4153622" cy="2218566"/>
        </a:xfrm>
        <a:prstGeom prst="roundRect">
          <a:avLst/>
        </a:prstGeom>
        <a:solidFill>
          <a:schemeClr val="accent2">
            <a:hueOff val="-2185134"/>
            <a:satOff val="-2592"/>
            <a:lumOff val="-137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Pertanggungjwban Penggunaan TU</a:t>
          </a:r>
          <a:endParaRPr lang="id-ID" sz="28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752315" y="684373"/>
        <a:ext cx="3937020" cy="2001964"/>
      </dsp:txXfrm>
    </dsp:sp>
    <dsp:sp modelId="{FC576C5A-01F6-46E9-A6A5-A8D65CB54537}">
      <dsp:nvSpPr>
        <dsp:cNvPr id="0" name=""/>
        <dsp:cNvSpPr/>
      </dsp:nvSpPr>
      <dsp:spPr>
        <a:xfrm>
          <a:off x="539548" y="2952319"/>
          <a:ext cx="3696952" cy="2218566"/>
        </a:xfrm>
        <a:prstGeom prst="roundRect">
          <a:avLst/>
        </a:prstGeom>
        <a:solidFill>
          <a:schemeClr val="accent2">
            <a:hueOff val="-4370269"/>
            <a:satOff val="-5184"/>
            <a:lumOff val="-274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Pertanggungjwban Administratif</a:t>
          </a:r>
          <a:endParaRPr lang="id-ID" sz="28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47849" y="3060620"/>
        <a:ext cx="3480350" cy="2001964"/>
      </dsp:txXfrm>
    </dsp:sp>
    <dsp:sp modelId="{1681EE25-1335-484F-831C-644D6834B309}">
      <dsp:nvSpPr>
        <dsp:cNvPr id="0" name=""/>
        <dsp:cNvSpPr/>
      </dsp:nvSpPr>
      <dsp:spPr>
        <a:xfrm>
          <a:off x="4716006" y="2952319"/>
          <a:ext cx="3982970" cy="2218566"/>
        </a:xfrm>
        <a:prstGeom prst="roundRect">
          <a:avLst/>
        </a:prstGeom>
        <a:solidFill>
          <a:schemeClr val="accent2">
            <a:hueOff val="-6555403"/>
            <a:satOff val="-7776"/>
            <a:lumOff val="-4117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Pertanggungjwban Fungsional</a:t>
          </a:r>
          <a:endParaRPr lang="id-ID" sz="28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824307" y="3060620"/>
        <a:ext cx="3766368" cy="200196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328817-6A55-46EB-9B20-DAFE8B99C29C}">
      <dsp:nvSpPr>
        <dsp:cNvPr id="0" name=""/>
        <dsp:cNvSpPr/>
      </dsp:nvSpPr>
      <dsp:spPr>
        <a:xfrm rot="5400000">
          <a:off x="479254" y="1148063"/>
          <a:ext cx="1430524" cy="238036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93503D-CF79-4571-88A7-EABC062E78F1}">
      <dsp:nvSpPr>
        <dsp:cNvPr id="0" name=""/>
        <dsp:cNvSpPr/>
      </dsp:nvSpPr>
      <dsp:spPr>
        <a:xfrm>
          <a:off x="243666" y="1859278"/>
          <a:ext cx="2342198" cy="1883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KOMITMEN DAN PENYUSUNAN REGULASI</a:t>
          </a:r>
        </a:p>
      </dsp:txBody>
      <dsp:txXfrm>
        <a:off x="243666" y="1859278"/>
        <a:ext cx="2342198" cy="1883727"/>
      </dsp:txXfrm>
    </dsp:sp>
    <dsp:sp modelId="{D6984D27-10CE-44D9-AD37-C95BC90135FB}">
      <dsp:nvSpPr>
        <dsp:cNvPr id="0" name=""/>
        <dsp:cNvSpPr/>
      </dsp:nvSpPr>
      <dsp:spPr>
        <a:xfrm>
          <a:off x="1983995" y="972818"/>
          <a:ext cx="405472" cy="405472"/>
        </a:xfrm>
        <a:prstGeom prst="triangle">
          <a:avLst>
            <a:gd name="adj" fmla="val 100000"/>
          </a:avLst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BBB59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953B52-420C-48E8-A43E-015D723C1ACE}">
      <dsp:nvSpPr>
        <dsp:cNvPr id="0" name=""/>
        <dsp:cNvSpPr/>
      </dsp:nvSpPr>
      <dsp:spPr>
        <a:xfrm rot="5400000">
          <a:off x="3206652" y="497069"/>
          <a:ext cx="1430524" cy="238036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929451-B8FF-4410-B1C4-0C4A50F5E4ED}">
      <dsp:nvSpPr>
        <dsp:cNvPr id="0" name=""/>
        <dsp:cNvSpPr/>
      </dsp:nvSpPr>
      <dsp:spPr>
        <a:xfrm>
          <a:off x="2967862" y="1208284"/>
          <a:ext cx="2149003" cy="1883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PENGGUNAAN UANG TUNAI MAKSIMAL </a:t>
          </a:r>
          <a:r>
            <a:rPr lang="en-US" sz="24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Rp</a:t>
          </a:r>
          <a:r>
            <a:rPr lang="en-US" sz="24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. 10 </a:t>
          </a:r>
          <a:r>
            <a:rPr lang="en-US" sz="24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Jt</a:t>
          </a:r>
          <a:endParaRPr lang="en-US" sz="24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967862" y="1208284"/>
        <a:ext cx="2149003" cy="1883727"/>
      </dsp:txXfrm>
    </dsp:sp>
    <dsp:sp modelId="{C213EFE4-BBDB-4499-AFA5-6B5E334201CF}">
      <dsp:nvSpPr>
        <dsp:cNvPr id="0" name=""/>
        <dsp:cNvSpPr/>
      </dsp:nvSpPr>
      <dsp:spPr>
        <a:xfrm>
          <a:off x="4711393" y="321824"/>
          <a:ext cx="405472" cy="405472"/>
        </a:xfrm>
        <a:prstGeom prst="triangle">
          <a:avLst>
            <a:gd name="adj" fmla="val 100000"/>
          </a:avLst>
        </a:prstGeom>
        <a:gradFill rotWithShape="0">
          <a:gsLst>
            <a:gs pos="0">
              <a:srgbClr val="4BACC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BACC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BACC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BD7FDC-7DAC-4F50-A27F-182A7AD5FB20}">
      <dsp:nvSpPr>
        <dsp:cNvPr id="0" name=""/>
        <dsp:cNvSpPr/>
      </dsp:nvSpPr>
      <dsp:spPr>
        <a:xfrm rot="5400000">
          <a:off x="5934050" y="-153924"/>
          <a:ext cx="1430524" cy="238036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rgbClr val="F7964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F7964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F7964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0555BB-8594-4E76-911F-1639595BDC10}">
      <dsp:nvSpPr>
        <dsp:cNvPr id="0" name=""/>
        <dsp:cNvSpPr/>
      </dsp:nvSpPr>
      <dsp:spPr>
        <a:xfrm>
          <a:off x="5695259" y="557290"/>
          <a:ext cx="2149003" cy="1883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MINIMALISASI </a:t>
          </a:r>
          <a:r>
            <a:rPr lang="en-US" sz="2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TRANSAKSI </a:t>
          </a:r>
          <a:r>
            <a:rPr lang="en-US" sz="24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TUNAI, MAKSIMAL </a:t>
          </a:r>
          <a:r>
            <a:rPr lang="en-US" sz="24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Rp</a:t>
          </a:r>
          <a:r>
            <a:rPr lang="en-US" sz="24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2 </a:t>
          </a:r>
          <a:r>
            <a:rPr lang="en-US" sz="24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jt</a:t>
          </a:r>
          <a:endParaRPr lang="en-US" sz="24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695259" y="557290"/>
        <a:ext cx="2149003" cy="18837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C79F4-2BD3-464E-96EE-3CCA5E76AACB}">
      <dsp:nvSpPr>
        <dsp:cNvPr id="0" name=""/>
        <dsp:cNvSpPr/>
      </dsp:nvSpPr>
      <dsp:spPr>
        <a:xfrm>
          <a:off x="1116123" y="0"/>
          <a:ext cx="6336704" cy="3960440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418B0DF9-34F1-4AAE-B41C-E0F40A3B6DB1}">
      <dsp:nvSpPr>
        <dsp:cNvPr id="0" name=""/>
        <dsp:cNvSpPr/>
      </dsp:nvSpPr>
      <dsp:spPr>
        <a:xfrm>
          <a:off x="1740289" y="2944983"/>
          <a:ext cx="145744" cy="14574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2FD644-9255-4581-8849-E913D9A6C5D2}">
      <dsp:nvSpPr>
        <dsp:cNvPr id="0" name=""/>
        <dsp:cNvSpPr/>
      </dsp:nvSpPr>
      <dsp:spPr>
        <a:xfrm>
          <a:off x="1813161" y="3017855"/>
          <a:ext cx="1083576" cy="942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227" tIns="0" rIns="0" bIns="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2017 </a:t>
          </a:r>
          <a:endParaRPr lang="id-ID" sz="3700" kern="1200" dirty="0"/>
        </a:p>
      </dsp:txBody>
      <dsp:txXfrm>
        <a:off x="1813161" y="3017855"/>
        <a:ext cx="1083576" cy="942584"/>
      </dsp:txXfrm>
    </dsp:sp>
    <dsp:sp modelId="{58E9C054-4D61-4057-A396-0877069D5E38}">
      <dsp:nvSpPr>
        <dsp:cNvPr id="0" name=""/>
        <dsp:cNvSpPr/>
      </dsp:nvSpPr>
      <dsp:spPr>
        <a:xfrm>
          <a:off x="2770003" y="2023784"/>
          <a:ext cx="253468" cy="25346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FBC9EC-2DBF-42D2-AE0B-CF92C8E573E4}">
      <dsp:nvSpPr>
        <dsp:cNvPr id="0" name=""/>
        <dsp:cNvSpPr/>
      </dsp:nvSpPr>
      <dsp:spPr>
        <a:xfrm>
          <a:off x="2896737" y="2150518"/>
          <a:ext cx="1330707" cy="180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308" tIns="0" rIns="0" bIns="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2018</a:t>
          </a:r>
          <a:endParaRPr lang="id-ID" sz="3700" kern="1200" dirty="0"/>
        </a:p>
      </dsp:txBody>
      <dsp:txXfrm>
        <a:off x="2896737" y="2150518"/>
        <a:ext cx="1330707" cy="1809921"/>
      </dsp:txXfrm>
    </dsp:sp>
    <dsp:sp modelId="{B49C90EC-1835-4D66-8028-3D500938F837}">
      <dsp:nvSpPr>
        <dsp:cNvPr id="0" name=""/>
        <dsp:cNvSpPr/>
      </dsp:nvSpPr>
      <dsp:spPr>
        <a:xfrm>
          <a:off x="4084869" y="1344965"/>
          <a:ext cx="335845" cy="33584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85DF80-E566-4613-8D5C-5537A597D845}">
      <dsp:nvSpPr>
        <dsp:cNvPr id="0" name=""/>
        <dsp:cNvSpPr/>
      </dsp:nvSpPr>
      <dsp:spPr>
        <a:xfrm>
          <a:off x="4252792" y="1512888"/>
          <a:ext cx="1330707" cy="2447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57" tIns="0" rIns="0" bIns="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2019</a:t>
          </a:r>
          <a:endParaRPr lang="id-ID" sz="3700" kern="1200" dirty="0"/>
        </a:p>
      </dsp:txBody>
      <dsp:txXfrm>
        <a:off x="4252792" y="1512888"/>
        <a:ext cx="1330707" cy="2447551"/>
      </dsp:txXfrm>
    </dsp:sp>
    <dsp:sp modelId="{FA0FE903-6449-41B2-A62C-D35E2E2CCA07}">
      <dsp:nvSpPr>
        <dsp:cNvPr id="0" name=""/>
        <dsp:cNvSpPr/>
      </dsp:nvSpPr>
      <dsp:spPr>
        <a:xfrm>
          <a:off x="5516964" y="895851"/>
          <a:ext cx="449905" cy="44990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C088E2-B193-4A10-B4D6-DB24F1B5B912}">
      <dsp:nvSpPr>
        <dsp:cNvPr id="0" name=""/>
        <dsp:cNvSpPr/>
      </dsp:nvSpPr>
      <dsp:spPr>
        <a:xfrm>
          <a:off x="5741917" y="1120804"/>
          <a:ext cx="1330707" cy="2839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8396" tIns="0" rIns="0" bIns="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2020</a:t>
          </a:r>
          <a:endParaRPr lang="id-ID" sz="3700" kern="1200" dirty="0"/>
        </a:p>
      </dsp:txBody>
      <dsp:txXfrm>
        <a:off x="5741917" y="1120804"/>
        <a:ext cx="1330707" cy="28396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EEEC5-F993-4BE0-87A8-EC96E6AC82B7}">
      <dsp:nvSpPr>
        <dsp:cNvPr id="0" name=""/>
        <dsp:cNvSpPr/>
      </dsp:nvSpPr>
      <dsp:spPr>
        <a:xfrm>
          <a:off x="0" y="0"/>
          <a:ext cx="8386916" cy="1693333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4BACC6">
                <a:shade val="51000"/>
                <a:satMod val="130000"/>
              </a:srgbClr>
            </a:gs>
            <a:gs pos="80000">
              <a:srgbClr val="4BACC6">
                <a:shade val="93000"/>
                <a:satMod val="130000"/>
              </a:srgbClr>
            </a:gs>
            <a:gs pos="100000">
              <a:srgbClr val="4BACC6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id-ID" sz="2400" kern="1200" dirty="0" err="1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Pemahaman</a:t>
          </a:r>
          <a:r>
            <a:rPr lang="en-US" altLang="id-ID" sz="2400" kern="1200" dirty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 SDM </a:t>
          </a:r>
          <a:r>
            <a:rPr lang="en-US" altLang="id-ID" sz="2400" kern="1200" dirty="0" err="1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terhadap</a:t>
          </a:r>
          <a:r>
            <a:rPr lang="en-US" altLang="id-ID" sz="2400" kern="1200" dirty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en-US" altLang="id-ID" sz="2400" kern="1200" dirty="0" err="1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aplikasi</a:t>
          </a:r>
          <a:r>
            <a:rPr lang="en-US" altLang="id-ID" sz="2400" kern="1200" dirty="0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en-US" altLang="id-ID" sz="2400" kern="1200" dirty="0" err="1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perbankan</a:t>
          </a:r>
          <a:endParaRPr lang="id-ID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846716" y="0"/>
        <a:ext cx="6540199" cy="1693333"/>
      </dsp:txXfrm>
    </dsp:sp>
    <dsp:sp modelId="{DF74B5A6-0269-442A-B557-ADDCCB589BBC}">
      <dsp:nvSpPr>
        <dsp:cNvPr id="0" name=""/>
        <dsp:cNvSpPr/>
      </dsp:nvSpPr>
      <dsp:spPr>
        <a:xfrm>
          <a:off x="488061" y="169333"/>
          <a:ext cx="1039927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A151DA-E289-4844-975A-D1C52751730C}">
      <dsp:nvSpPr>
        <dsp:cNvPr id="0" name=""/>
        <dsp:cNvSpPr/>
      </dsp:nvSpPr>
      <dsp:spPr>
        <a:xfrm>
          <a:off x="0" y="1862666"/>
          <a:ext cx="8386916" cy="1693333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F79646">
                <a:shade val="51000"/>
                <a:satMod val="130000"/>
              </a:srgbClr>
            </a:gs>
            <a:gs pos="80000">
              <a:srgbClr val="F79646">
                <a:shade val="93000"/>
                <a:satMod val="130000"/>
              </a:srgbClr>
            </a:gs>
            <a:gs pos="100000">
              <a:srgbClr val="F79646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id-ID" sz="2000" kern="1200" dirty="0" err="1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Masih</a:t>
          </a:r>
          <a:r>
            <a:rPr lang="en-US" altLang="id-ID" sz="2000" kern="1200" dirty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id-ID" altLang="id-ID" sz="2000" kern="1200" dirty="0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perlu </a:t>
          </a:r>
          <a:r>
            <a:rPr lang="en-US" altLang="id-ID" sz="2000" kern="1200" dirty="0" err="1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sempurnanya</a:t>
          </a:r>
          <a:r>
            <a:rPr lang="en-US" altLang="id-ID" sz="2000" kern="1200" dirty="0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en-US" altLang="id-ID" sz="2000" kern="1200" dirty="0" err="1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aplikasi</a:t>
          </a:r>
          <a:r>
            <a:rPr lang="en-US" altLang="id-ID" sz="2000" kern="1200" dirty="0" smtClean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rPr>
            <a:t> TNT</a:t>
          </a:r>
          <a:endParaRPr lang="id-ID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846716" y="1862666"/>
        <a:ext cx="6540199" cy="1693333"/>
      </dsp:txXfrm>
    </dsp:sp>
    <dsp:sp modelId="{5FA4BC0D-AE45-4777-B4BF-C8C6BA6ED0B8}">
      <dsp:nvSpPr>
        <dsp:cNvPr id="0" name=""/>
        <dsp:cNvSpPr/>
      </dsp:nvSpPr>
      <dsp:spPr>
        <a:xfrm>
          <a:off x="475363" y="2032000"/>
          <a:ext cx="1065322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0AF115-9769-4B74-B4F1-943400D9A01D}">
      <dsp:nvSpPr>
        <dsp:cNvPr id="0" name=""/>
        <dsp:cNvSpPr/>
      </dsp:nvSpPr>
      <dsp:spPr>
        <a:xfrm>
          <a:off x="0" y="3725333"/>
          <a:ext cx="8386916" cy="1693333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C0504D">
                <a:shade val="51000"/>
                <a:satMod val="130000"/>
              </a:srgbClr>
            </a:gs>
            <a:gs pos="80000">
              <a:srgbClr val="C0504D">
                <a:shade val="93000"/>
                <a:satMod val="130000"/>
              </a:srgbClr>
            </a:gs>
            <a:gs pos="100000">
              <a:srgbClr val="C0504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id-ID" sz="2400" kern="1200" dirty="0" err="1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Pembebanan</a:t>
          </a:r>
          <a:r>
            <a:rPr lang="en-US" altLang="id-ID" sz="2400" kern="1200" dirty="0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en-US" altLang="id-ID" sz="2400" kern="1200" dirty="0" err="1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biaya</a:t>
          </a:r>
          <a:r>
            <a:rPr lang="en-US" altLang="id-ID" sz="2400" kern="1200" dirty="0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en-US" altLang="id-ID" sz="2400" kern="1200" dirty="0" err="1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layanan</a:t>
          </a:r>
          <a:r>
            <a:rPr lang="en-US" altLang="id-ID" sz="2400" kern="1200" dirty="0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 </a:t>
          </a:r>
          <a:r>
            <a:rPr lang="en-US" altLang="id-ID" sz="2400" kern="1200" dirty="0" err="1">
              <a:solidFill>
                <a:schemeClr val="bg1"/>
              </a:solidFill>
              <a:latin typeface="Century Gothic" panose="020B0502020202020204" pitchFamily="34" charset="0"/>
              <a:ea typeface="+mn-ea"/>
              <a:cs typeface="+mn-cs"/>
            </a:rPr>
            <a:t>perbankan</a:t>
          </a:r>
          <a:endParaRPr lang="id-ID" sz="2400" kern="1200" dirty="0">
            <a:solidFill>
              <a:schemeClr val="bg1"/>
            </a:solidFill>
            <a:latin typeface="Calibri"/>
            <a:ea typeface="+mn-ea"/>
            <a:cs typeface="+mn-cs"/>
          </a:endParaRPr>
        </a:p>
      </dsp:txBody>
      <dsp:txXfrm>
        <a:off x="1846716" y="3725333"/>
        <a:ext cx="6540199" cy="1693333"/>
      </dsp:txXfrm>
    </dsp:sp>
    <dsp:sp modelId="{A206A4A9-FA78-431F-BCBF-821277DE6B24}">
      <dsp:nvSpPr>
        <dsp:cNvPr id="0" name=""/>
        <dsp:cNvSpPr/>
      </dsp:nvSpPr>
      <dsp:spPr>
        <a:xfrm>
          <a:off x="480236" y="3894666"/>
          <a:ext cx="1055577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DB2CD7-5072-4019-8EE5-2F99CFC44B9C}">
      <dsp:nvSpPr>
        <dsp:cNvPr id="0" name=""/>
        <dsp:cNvSpPr/>
      </dsp:nvSpPr>
      <dsp:spPr>
        <a:xfrm>
          <a:off x="0" y="54326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48A066-3842-488A-8B20-840F3C1671EB}">
      <dsp:nvSpPr>
        <dsp:cNvPr id="0" name=""/>
        <dsp:cNvSpPr/>
      </dsp:nvSpPr>
      <dsp:spPr>
        <a:xfrm>
          <a:off x="411480" y="0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KPK</a:t>
          </a:r>
          <a:endParaRPr lang="id-ID" sz="3400" kern="1200" dirty="0"/>
        </a:p>
      </dsp:txBody>
      <dsp:txXfrm>
        <a:off x="460476" y="48996"/>
        <a:ext cx="5662728" cy="905688"/>
      </dsp:txXfrm>
    </dsp:sp>
    <dsp:sp modelId="{D4C5588B-E873-4863-A7C9-02510F4D143B}">
      <dsp:nvSpPr>
        <dsp:cNvPr id="0" name=""/>
        <dsp:cNvSpPr/>
      </dsp:nvSpPr>
      <dsp:spPr>
        <a:xfrm>
          <a:off x="0" y="208550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2693D-F442-4283-96C4-387608634543}">
      <dsp:nvSpPr>
        <dsp:cNvPr id="0" name=""/>
        <dsp:cNvSpPr/>
      </dsp:nvSpPr>
      <dsp:spPr>
        <a:xfrm>
          <a:off x="411480" y="1583661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BI</a:t>
          </a:r>
          <a:endParaRPr lang="id-ID" sz="3400" kern="1200" dirty="0"/>
        </a:p>
      </dsp:txBody>
      <dsp:txXfrm>
        <a:off x="460476" y="1632657"/>
        <a:ext cx="5662728" cy="905688"/>
      </dsp:txXfrm>
    </dsp:sp>
    <dsp:sp modelId="{4FFBE229-0089-4554-9E2B-2624CD49D115}">
      <dsp:nvSpPr>
        <dsp:cNvPr id="0" name=""/>
        <dsp:cNvSpPr/>
      </dsp:nvSpPr>
      <dsp:spPr>
        <a:xfrm>
          <a:off x="0" y="362774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2FB00B-A0B6-4926-ACF1-39E10DB07135}">
      <dsp:nvSpPr>
        <dsp:cNvPr id="0" name=""/>
        <dsp:cNvSpPr/>
      </dsp:nvSpPr>
      <dsp:spPr>
        <a:xfrm>
          <a:off x="411480" y="3125901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Kemendagri</a:t>
          </a:r>
          <a:endParaRPr lang="id-ID" sz="3400" kern="1200" dirty="0"/>
        </a:p>
      </dsp:txBody>
      <dsp:txXfrm>
        <a:off x="460476" y="3174897"/>
        <a:ext cx="5662728" cy="905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56202" cy="602700"/>
          </a:xfrm>
          <a:prstGeom prst="rect">
            <a:avLst/>
          </a:prstGeom>
        </p:spPr>
        <p:txBody>
          <a:bodyPr vert="horz" lIns="95872" tIns="47937" rIns="95872" bIns="47937" rtlCol="0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472" y="1"/>
            <a:ext cx="3056202" cy="602700"/>
          </a:xfrm>
          <a:prstGeom prst="rect">
            <a:avLst/>
          </a:prstGeom>
        </p:spPr>
        <p:txBody>
          <a:bodyPr vert="horz" lIns="95872" tIns="47937" rIns="95872" bIns="47937" rtlCol="0"/>
          <a:lstStyle>
            <a:lvl1pPr algn="r">
              <a:defRPr sz="1300"/>
            </a:lvl1pPr>
          </a:lstStyle>
          <a:p>
            <a:fld id="{B219E572-8C76-4C82-9595-B15B5C918EBC}" type="datetimeFigureOut">
              <a:rPr lang="id-ID" smtClean="0"/>
              <a:pPr/>
              <a:t>14/02/2019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1447887"/>
            <a:ext cx="3056202" cy="602700"/>
          </a:xfrm>
          <a:prstGeom prst="rect">
            <a:avLst/>
          </a:prstGeom>
        </p:spPr>
        <p:txBody>
          <a:bodyPr vert="horz" lIns="95872" tIns="47937" rIns="95872" bIns="47937" rtlCol="0" anchor="b"/>
          <a:lstStyle>
            <a:lvl1pPr algn="l">
              <a:defRPr sz="13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472" y="11447887"/>
            <a:ext cx="3056202" cy="602700"/>
          </a:xfrm>
          <a:prstGeom prst="rect">
            <a:avLst/>
          </a:prstGeom>
        </p:spPr>
        <p:txBody>
          <a:bodyPr vert="horz" lIns="95872" tIns="47937" rIns="95872" bIns="47937" rtlCol="0" anchor="b"/>
          <a:lstStyle>
            <a:lvl1pPr algn="r">
              <a:defRPr sz="1300"/>
            </a:lvl1pPr>
          </a:lstStyle>
          <a:p>
            <a:fld id="{8358857D-27BD-4623-A4E1-7C2706D8B2B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172444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56414" cy="602615"/>
          </a:xfrm>
          <a:prstGeom prst="rect">
            <a:avLst/>
          </a:prstGeom>
        </p:spPr>
        <p:txBody>
          <a:bodyPr vert="horz" lIns="109150" tIns="54575" rIns="109150" bIns="54575" rtlCol="0"/>
          <a:lstStyle>
            <a:lvl1pPr algn="l">
              <a:defRPr sz="15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1"/>
            <a:ext cx="3056414" cy="602615"/>
          </a:xfrm>
          <a:prstGeom prst="rect">
            <a:avLst/>
          </a:prstGeom>
        </p:spPr>
        <p:txBody>
          <a:bodyPr vert="horz" lIns="109150" tIns="54575" rIns="109150" bIns="54575" rtlCol="0"/>
          <a:lstStyle>
            <a:lvl1pPr algn="r">
              <a:defRPr sz="1500"/>
            </a:lvl1pPr>
          </a:lstStyle>
          <a:p>
            <a:fld id="{8FA23F3C-A6D4-43FC-A887-4105BBF12796}" type="datetimeFigureOut">
              <a:rPr lang="en-US" smtClean="0"/>
              <a:pPr/>
              <a:t>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14350" y="903288"/>
            <a:ext cx="6024563" cy="4519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9150" tIns="54575" rIns="109150" bIns="545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5724843"/>
            <a:ext cx="5642610" cy="5423534"/>
          </a:xfrm>
          <a:prstGeom prst="rect">
            <a:avLst/>
          </a:prstGeom>
        </p:spPr>
        <p:txBody>
          <a:bodyPr vert="horz" lIns="109150" tIns="54575" rIns="109150" bIns="5457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447594"/>
            <a:ext cx="3056414" cy="602615"/>
          </a:xfrm>
          <a:prstGeom prst="rect">
            <a:avLst/>
          </a:prstGeom>
        </p:spPr>
        <p:txBody>
          <a:bodyPr vert="horz" lIns="109150" tIns="54575" rIns="109150" bIns="54575" rtlCol="0" anchor="b"/>
          <a:lstStyle>
            <a:lvl1pPr algn="l">
              <a:defRPr sz="15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11447594"/>
            <a:ext cx="3056414" cy="602615"/>
          </a:xfrm>
          <a:prstGeom prst="rect">
            <a:avLst/>
          </a:prstGeom>
        </p:spPr>
        <p:txBody>
          <a:bodyPr vert="horz" lIns="109150" tIns="54575" rIns="109150" bIns="54575" rtlCol="0" anchor="b"/>
          <a:lstStyle>
            <a:lvl1pPr algn="r">
              <a:defRPr sz="1500"/>
            </a:lvl1pPr>
          </a:lstStyle>
          <a:p>
            <a:fld id="{2AD491AC-F4E9-4773-A32A-9E5D6DECBD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181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485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40436" y="5724171"/>
            <a:ext cx="5172393" cy="54241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4852" name="Slide Number Placeholder 3"/>
          <p:cNvSpPr txBox="1">
            <a:spLocks noGrp="1"/>
          </p:cNvSpPr>
          <p:nvPr/>
        </p:nvSpPr>
        <p:spPr bwMode="auto">
          <a:xfrm>
            <a:off x="3995217" y="11448339"/>
            <a:ext cx="3056414" cy="602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304" tIns="51653" rIns="103304" bIns="51653"/>
          <a:lstStyle>
            <a:lvl1pPr algn="l" defTabSz="584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defTabSz="584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defTabSz="584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defTabSz="584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defTabSz="584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fld id="{E39EB578-F4DC-40DA-901A-9FFC91620130}" type="slidenum">
              <a:rPr lang="en-US" sz="41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pPr algn="ctr" eaLnBrk="1" hangingPunct="1"/>
              <a:t>2</a:t>
            </a:fld>
            <a:endParaRPr lang="en-US" sz="4100" dirty="0">
              <a:solidFill>
                <a:srgbClr val="FFFFFF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6422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 smtClean="0"/>
          </a:p>
          <a:p>
            <a:endParaRPr lang="id-ID" dirty="0" smtClean="0"/>
          </a:p>
          <a:p>
            <a:endParaRPr lang="id-ID" dirty="0" smtClean="0"/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491AC-F4E9-4773-A32A-9E5D6DECBDF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9575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491AC-F4E9-4773-A32A-9E5D6DECBDF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9513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89551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6951" indent="-287289" defTabSz="989551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9156" indent="-229831" defTabSz="989551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8819" indent="-229831" defTabSz="989551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68481" indent="-229831" defTabSz="989551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28143" indent="-229831" defTabSz="9895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87806" indent="-229831" defTabSz="9895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47469" indent="-229831" defTabSz="9895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07130" indent="-229831" defTabSz="9895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ABEE7F9-738F-4711-A9B6-9AB6030C1AE7}" type="slidenum">
              <a:rPr lang="id-ID">
                <a:solidFill>
                  <a:prstClr val="black"/>
                </a:solidFill>
              </a:rPr>
              <a:pPr/>
              <a:t>26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3525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BF27-CCF3-4831-848C-3836B2CE219D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3854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745D65-9FB2-4E0C-95F2-0D1B27A8141C}" type="datetimeFigureOut">
              <a:rPr lang="fr-FR" smtClean="0"/>
              <a:pPr>
                <a:defRPr/>
              </a:pPr>
              <a:t>14/02/2019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707A8A-5202-4E3B-816A-A85DEAF6CF53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745D65-9FB2-4E0C-95F2-0D1B27A8141C}" type="datetimeFigureOut">
              <a:rPr lang="fr-FR" smtClean="0"/>
              <a:pPr>
                <a:defRPr/>
              </a:pPr>
              <a:t>14/02/2019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707A8A-5202-4E3B-816A-A85DEAF6CF53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745D65-9FB2-4E0C-95F2-0D1B27A8141C}" type="datetimeFigureOut">
              <a:rPr lang="fr-FR" smtClean="0"/>
              <a:pPr>
                <a:defRPr/>
              </a:pPr>
              <a:t>14/02/2019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707A8A-5202-4E3B-816A-A85DEAF6CF53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745D65-9FB2-4E0C-95F2-0D1B27A8141C}" type="datetimeFigureOut">
              <a:rPr lang="fr-FR" smtClean="0"/>
              <a:pPr>
                <a:defRPr/>
              </a:pPr>
              <a:t>14/02/2019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707A8A-5202-4E3B-816A-A85DEAF6CF53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745D65-9FB2-4E0C-95F2-0D1B27A8141C}" type="datetimeFigureOut">
              <a:rPr lang="fr-FR" smtClean="0"/>
              <a:pPr>
                <a:defRPr/>
              </a:pPr>
              <a:t>14/02/2019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707A8A-5202-4E3B-816A-A85DEAF6CF53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smtClean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745D65-9FB2-4E0C-95F2-0D1B27A8141C}" type="datetimeFigureOut">
              <a:rPr lang="fr-FR" smtClean="0"/>
              <a:pPr>
                <a:defRPr/>
              </a:pPr>
              <a:t>14/02/2019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707A8A-5202-4E3B-816A-A85DEAF6CF53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745D65-9FB2-4E0C-95F2-0D1B27A8141C}" type="datetimeFigureOut">
              <a:rPr lang="fr-FR" smtClean="0"/>
              <a:pPr>
                <a:defRPr/>
              </a:pPr>
              <a:t>14/02/2019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707A8A-5202-4E3B-816A-A85DEAF6CF53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745D65-9FB2-4E0C-95F2-0D1B27A8141C}" type="datetimeFigureOut">
              <a:rPr lang="fr-FR" smtClean="0"/>
              <a:pPr>
                <a:defRPr/>
              </a:pPr>
              <a:t>14/02/2019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707A8A-5202-4E3B-816A-A85DEAF6CF53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745D65-9FB2-4E0C-95F2-0D1B27A8141C}" type="datetimeFigureOut">
              <a:rPr lang="fr-FR" smtClean="0"/>
              <a:pPr>
                <a:defRPr/>
              </a:pPr>
              <a:t>14/02/2019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707A8A-5202-4E3B-816A-A85DEAF6CF53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745D65-9FB2-4E0C-95F2-0D1B27A8141C}" type="datetimeFigureOut">
              <a:rPr lang="fr-FR" smtClean="0"/>
              <a:pPr>
                <a:defRPr/>
              </a:pPr>
              <a:t>14/02/2019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707A8A-5202-4E3B-816A-A85DEAF6CF53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745D65-9FB2-4E0C-95F2-0D1B27A8141C}" type="datetimeFigureOut">
              <a:rPr lang="fr-FR" smtClean="0"/>
              <a:pPr>
                <a:defRPr/>
              </a:pPr>
              <a:t>14/02/2019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707A8A-5202-4E3B-816A-A85DEAF6CF53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6085840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4617B">
                  <a:shade val="90000"/>
                </a:srgb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4617B">
                  <a:shade val="90000"/>
                </a:srgb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A2C163-1A97-4A62-A58B-CF83DEEF0FCA}" type="slidenum">
              <a:rPr lang="en-US" smtClean="0">
                <a:solidFill>
                  <a:srgbClr val="04617B">
                    <a:shade val="90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microsoft.com/office/2007/relationships/diagramDrawing" Target="../diagrams/drawing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4.jpe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10" Type="http://schemas.microsoft.com/office/2007/relationships/diagramDrawing" Target="../diagrams/drawing10.xml"/><Relationship Id="rId4" Type="http://schemas.openxmlformats.org/officeDocument/2006/relationships/diagramData" Target="../diagrams/data10.xml"/><Relationship Id="rId9" Type="http://schemas.openxmlformats.org/officeDocument/2006/relationships/image" Target="../media/image16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microsoft.com/office/2007/relationships/diagramDrawing" Target="../diagrams/drawing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keuanganlsm.com/finance/wp-content/uploads/2012/10/finansi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-6477440" y="6267447"/>
            <a:ext cx="7849040" cy="841375"/>
            <a:chOff x="-2092" y="3936"/>
            <a:chExt cx="2051" cy="530"/>
          </a:xfrm>
        </p:grpSpPr>
        <p:pic>
          <p:nvPicPr>
            <p:cNvPr id="94215" name="Picture 6" descr="logojtg"/>
            <p:cNvPicPr>
              <a:picLocks noChangeAspect="1" noChangeArrowheads="1"/>
            </p:cNvPicPr>
            <p:nvPr/>
          </p:nvPicPr>
          <p:blipFill>
            <a:blip r:embed="rId3" cstate="print">
              <a:lum contras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3936"/>
              <a:ext cx="248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216" name="Text Box 7"/>
            <p:cNvSpPr txBox="1">
              <a:spLocks noChangeArrowheads="1"/>
            </p:cNvSpPr>
            <p:nvPr/>
          </p:nvSpPr>
          <p:spPr bwMode="auto">
            <a:xfrm>
              <a:off x="-1846" y="4020"/>
              <a:ext cx="1805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000" b="1" cap="all" dirty="0" err="1" smtClean="0">
                  <a:ln>
                    <a:solidFill>
                      <a:schemeClr val="bg1"/>
                    </a:solidFill>
                  </a:ln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Garamond" pitchFamily="18" charset="0"/>
                  <a:cs typeface="Arial" charset="0"/>
                </a:rPr>
                <a:t>Badan</a:t>
              </a:r>
              <a:r>
                <a:rPr lang="en-US" sz="2000" b="1" cap="all" dirty="0" smtClean="0">
                  <a:ln>
                    <a:solidFill>
                      <a:schemeClr val="bg1"/>
                    </a:solidFill>
                  </a:ln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Garamond" pitchFamily="18" charset="0"/>
                  <a:cs typeface="Arial" charset="0"/>
                </a:rPr>
                <a:t> </a:t>
              </a:r>
              <a:r>
                <a:rPr lang="en-US" sz="2000" b="1" cap="all" dirty="0" err="1" smtClean="0">
                  <a:ln>
                    <a:solidFill>
                      <a:schemeClr val="bg1"/>
                    </a:solidFill>
                  </a:ln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Garamond" pitchFamily="18" charset="0"/>
                  <a:cs typeface="Arial" charset="0"/>
                </a:rPr>
                <a:t>pengelola</a:t>
              </a:r>
              <a:r>
                <a:rPr lang="en-US" sz="2000" b="1" cap="all" dirty="0" smtClean="0">
                  <a:ln>
                    <a:solidFill>
                      <a:schemeClr val="bg1"/>
                    </a:solidFill>
                  </a:ln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Garamond" pitchFamily="18" charset="0"/>
                  <a:cs typeface="Arial" charset="0"/>
                </a:rPr>
                <a:t> </a:t>
              </a:r>
              <a:r>
                <a:rPr lang="en-US" sz="2000" b="1" cap="all" dirty="0" err="1" smtClean="0">
                  <a:ln>
                    <a:solidFill>
                      <a:schemeClr val="bg1"/>
                    </a:solidFill>
                  </a:ln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Garamond" pitchFamily="18" charset="0"/>
                  <a:cs typeface="Arial" charset="0"/>
                </a:rPr>
                <a:t>keuangan</a:t>
              </a:r>
              <a:r>
                <a:rPr lang="en-US" sz="2000" b="1" cap="all" dirty="0" smtClean="0">
                  <a:ln>
                    <a:solidFill>
                      <a:schemeClr val="bg1"/>
                    </a:solidFill>
                  </a:ln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Garamond" pitchFamily="18" charset="0"/>
                  <a:cs typeface="Arial" charset="0"/>
                </a:rPr>
                <a:t> </a:t>
              </a:r>
              <a:r>
                <a:rPr lang="en-US" sz="2000" b="1" cap="all" dirty="0" err="1" smtClean="0">
                  <a:ln>
                    <a:solidFill>
                      <a:schemeClr val="bg1"/>
                    </a:solidFill>
                  </a:ln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Garamond" pitchFamily="18" charset="0"/>
                  <a:cs typeface="Arial" charset="0"/>
                </a:rPr>
                <a:t>dan</a:t>
              </a:r>
              <a:r>
                <a:rPr lang="en-US" sz="2000" b="1" cap="all" dirty="0" smtClean="0">
                  <a:ln>
                    <a:solidFill>
                      <a:schemeClr val="bg1"/>
                    </a:solidFill>
                  </a:ln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Garamond" pitchFamily="18" charset="0"/>
                  <a:cs typeface="Arial" charset="0"/>
                </a:rPr>
                <a:t> </a:t>
              </a:r>
              <a:r>
                <a:rPr lang="en-US" sz="2000" b="1" cap="all" dirty="0" err="1" smtClean="0">
                  <a:ln>
                    <a:solidFill>
                      <a:schemeClr val="bg1"/>
                    </a:solidFill>
                  </a:ln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Garamond" pitchFamily="18" charset="0"/>
                  <a:cs typeface="Arial" charset="0"/>
                </a:rPr>
                <a:t>aset</a:t>
              </a:r>
              <a:r>
                <a:rPr lang="en-US" sz="2000" b="1" cap="all" dirty="0" smtClean="0">
                  <a:ln>
                    <a:solidFill>
                      <a:schemeClr val="bg1"/>
                    </a:solidFill>
                  </a:ln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Garamond" pitchFamily="18" charset="0"/>
                  <a:cs typeface="Arial" charset="0"/>
                </a:rPr>
                <a:t> </a:t>
              </a:r>
              <a:r>
                <a:rPr lang="en-US" sz="2000" b="1" cap="all" dirty="0" err="1" smtClean="0">
                  <a:ln>
                    <a:solidFill>
                      <a:schemeClr val="bg1"/>
                    </a:solidFill>
                  </a:ln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Garamond" pitchFamily="18" charset="0"/>
                  <a:cs typeface="Arial" charset="0"/>
                </a:rPr>
                <a:t>daerah</a:t>
              </a:r>
              <a:endParaRPr lang="en-GB" sz="2000" b="1" cap="all" dirty="0" smtClean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aramond" pitchFamily="18" charset="0"/>
                <a:cs typeface="Arial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-31" y="2590800"/>
            <a:ext cx="9144032" cy="1077218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1" algn="ctr" eaLnBrk="0" hangingPunct="0">
              <a:defRPr/>
            </a:pPr>
            <a:r>
              <a:rPr lang="en-US" sz="3200" b="1" cap="none" spc="0" dirty="0" smtClean="0">
                <a:ln w="50800"/>
                <a:solidFill>
                  <a:srgbClr val="FFC000"/>
                </a:solidFill>
                <a:effectLst/>
                <a:latin typeface="Perpetua"/>
                <a:cs typeface="Arial" charset="0"/>
              </a:rPr>
              <a:t>PELAKSANAAN APBD PROVINSI JAWA TENGAH </a:t>
            </a:r>
          </a:p>
          <a:p>
            <a:pPr lvl="1" algn="ctr" eaLnBrk="0" hangingPunct="0">
              <a:defRPr/>
            </a:pPr>
            <a:r>
              <a:rPr lang="en-US" sz="3200" b="1" cap="none" spc="0" dirty="0" err="1" smtClean="0">
                <a:ln w="50800"/>
                <a:solidFill>
                  <a:srgbClr val="FFC000"/>
                </a:solidFill>
                <a:effectLst/>
                <a:latin typeface="Perpetua"/>
                <a:cs typeface="Arial" charset="0"/>
              </a:rPr>
              <a:t>Tahun</a:t>
            </a:r>
            <a:r>
              <a:rPr lang="en-US" sz="3200" b="1" cap="none" spc="0" dirty="0" smtClean="0">
                <a:ln w="50800"/>
                <a:solidFill>
                  <a:srgbClr val="FFC000"/>
                </a:solidFill>
                <a:effectLst/>
                <a:latin typeface="Perpetua"/>
                <a:cs typeface="Arial" charset="0"/>
              </a:rPr>
              <a:t> </a:t>
            </a:r>
            <a:r>
              <a:rPr lang="en-US" sz="3200" b="1" cap="none" spc="0" dirty="0" err="1" smtClean="0">
                <a:ln w="50800"/>
                <a:solidFill>
                  <a:srgbClr val="FFC000"/>
                </a:solidFill>
                <a:effectLst/>
                <a:latin typeface="Perpetua"/>
                <a:cs typeface="Arial" charset="0"/>
              </a:rPr>
              <a:t>Anggaran</a:t>
            </a:r>
            <a:r>
              <a:rPr lang="en-US" sz="3200" b="1" cap="none" spc="0" dirty="0" smtClean="0">
                <a:ln w="50800"/>
                <a:solidFill>
                  <a:srgbClr val="FFC000"/>
                </a:solidFill>
                <a:effectLst/>
                <a:latin typeface="Perpetua"/>
                <a:cs typeface="Arial" charset="0"/>
              </a:rPr>
              <a:t> 2019</a:t>
            </a:r>
            <a:endParaRPr lang="id-ID" sz="3200" b="1" cap="none" spc="0" dirty="0">
              <a:ln w="50800"/>
              <a:solidFill>
                <a:srgbClr val="FFC000"/>
              </a:solidFill>
              <a:effectLst/>
            </a:endParaRPr>
          </a:p>
        </p:txBody>
      </p:sp>
      <p:pic>
        <p:nvPicPr>
          <p:cNvPr id="7" name="Picture 2" descr="http://semarangkota.com/wp-content/uploads/xlogo-provinsi-jawa-tengah-01.jpg.pagespeed.ic.hCbiwoqyB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2144" y="129230"/>
            <a:ext cx="1329318" cy="13675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279228" y="62273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d-ID" dirty="0"/>
          </a:p>
        </p:txBody>
      </p:sp>
      <p:sp>
        <p:nvSpPr>
          <p:cNvPr id="9" name="TextBox 8"/>
          <p:cNvSpPr txBox="1"/>
          <p:nvPr/>
        </p:nvSpPr>
        <p:spPr>
          <a:xfrm>
            <a:off x="3279228" y="6060064"/>
            <a:ext cx="336447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id-ID" b="1" dirty="0" smtClean="0"/>
              <a:t>SEMARANG</a:t>
            </a:r>
            <a:r>
              <a:rPr lang="id-ID" b="1" smtClean="0"/>
              <a:t>, 18 Pebruari 2019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xmlns="" val="22002300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82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31988"/>
            <a:ext cx="2895600" cy="45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xmlns="" val="112094671"/>
              </p:ext>
            </p:extLst>
          </p:nvPr>
        </p:nvGraphicFramePr>
        <p:xfrm>
          <a:off x="3124002" y="1798115"/>
          <a:ext cx="5790927" cy="4678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Slide Number Placeholder 7"/>
          <p:cNvSpPr txBox="1">
            <a:spLocks noGrp="1"/>
          </p:cNvSpPr>
          <p:nvPr/>
        </p:nvSpPr>
        <p:spPr bwMode="auto">
          <a:xfrm>
            <a:off x="7812088" y="5870575"/>
            <a:ext cx="417512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 anchor="ctr"/>
          <a:lstStyle>
            <a:lvl1pPr algn="l" defTabSz="411163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522288" indent="-201613" algn="l" defTabSz="411163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03275" indent="-160338" algn="l" defTabSz="411163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125538" indent="-161925" algn="l" defTabSz="41116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446213" indent="-160338" algn="l" defTabSz="411163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1903413" indent="-160338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360613" indent="-160338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2817813" indent="-160338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275013" indent="-160338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02FFE5D4-5A8A-4331-8108-675DF67396F4}" type="slidenum">
              <a:rPr lang="en-US" sz="1000">
                <a:latin typeface="Calibri" pitchFamily="34" charset="0"/>
                <a:sym typeface="Helvetica Light"/>
              </a:rPr>
              <a:pPr algn="r" eaLnBrk="1" hangingPunct="1"/>
              <a:t>2</a:t>
            </a:fld>
            <a:endParaRPr lang="en-US" sz="1000">
              <a:latin typeface="Calibri" pitchFamily="34" charset="0"/>
              <a:sym typeface="Helvetica Ligh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31988"/>
            <a:ext cx="2937172" cy="4545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4887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60" y="0"/>
            <a:ext cx="5309136" cy="58772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5814" y="2172648"/>
            <a:ext cx="5966666" cy="242334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DASAR HUKUM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3883065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1927056" y="235803"/>
            <a:ext cx="528702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d-ID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charset="0"/>
              </a:rPr>
              <a:t>REGULASI KEUDA</a:t>
            </a:r>
            <a:endParaRPr lang="en-US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charset="0"/>
            </a:endParaRPr>
          </a:p>
        </p:txBody>
      </p:sp>
      <p:sp>
        <p:nvSpPr>
          <p:cNvPr id="18" name="Line 4"/>
          <p:cNvSpPr>
            <a:spLocks noChangeShapeType="1"/>
          </p:cNvSpPr>
          <p:nvPr/>
        </p:nvSpPr>
        <p:spPr bwMode="auto">
          <a:xfrm flipH="1">
            <a:off x="5029200" y="2921000"/>
            <a:ext cx="762000" cy="3810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>
            <a:off x="2819400" y="2895600"/>
            <a:ext cx="685800" cy="40005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21" name="Line 7"/>
          <p:cNvSpPr>
            <a:spLocks noChangeShapeType="1"/>
          </p:cNvSpPr>
          <p:nvPr/>
        </p:nvSpPr>
        <p:spPr bwMode="auto">
          <a:xfrm>
            <a:off x="5981700" y="1663700"/>
            <a:ext cx="0" cy="6858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22" name="Line 8"/>
          <p:cNvSpPr>
            <a:spLocks noChangeShapeType="1"/>
          </p:cNvSpPr>
          <p:nvPr/>
        </p:nvSpPr>
        <p:spPr bwMode="auto">
          <a:xfrm>
            <a:off x="4318000" y="2933700"/>
            <a:ext cx="0" cy="4064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23" name="Line 9"/>
          <p:cNvSpPr>
            <a:spLocks noChangeShapeType="1"/>
          </p:cNvSpPr>
          <p:nvPr/>
        </p:nvSpPr>
        <p:spPr bwMode="auto">
          <a:xfrm>
            <a:off x="2514600" y="3721100"/>
            <a:ext cx="914400" cy="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24" name="Line 10"/>
          <p:cNvSpPr>
            <a:spLocks noChangeShapeType="1"/>
          </p:cNvSpPr>
          <p:nvPr/>
        </p:nvSpPr>
        <p:spPr bwMode="auto">
          <a:xfrm>
            <a:off x="2514600" y="3721100"/>
            <a:ext cx="838200" cy="11430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25" name="Line 11"/>
          <p:cNvSpPr>
            <a:spLocks noChangeShapeType="1"/>
          </p:cNvSpPr>
          <p:nvPr/>
        </p:nvSpPr>
        <p:spPr bwMode="auto">
          <a:xfrm rot="5400000">
            <a:off x="3975100" y="4445000"/>
            <a:ext cx="533400" cy="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37" name="AutoShape 12"/>
          <p:cNvSpPr>
            <a:spLocks noChangeArrowheads="1"/>
          </p:cNvSpPr>
          <p:nvPr/>
        </p:nvSpPr>
        <p:spPr bwMode="auto">
          <a:xfrm>
            <a:off x="3618068" y="1066800"/>
            <a:ext cx="1447800" cy="60960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UU </a:t>
            </a:r>
            <a:r>
              <a:rPr lang="id-ID" b="1" kern="0" dirty="0" smtClean="0">
                <a:solidFill>
                  <a:sysClr val="windowText" lastClr="000000"/>
                </a:solidFill>
                <a:latin typeface="Arial Narrow" pitchFamily="34" charset="0"/>
                <a:cs typeface="Arial" charset="0"/>
              </a:rPr>
              <a:t>23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/20</a:t>
            </a:r>
            <a:r>
              <a:rPr kumimoji="0" lang="id-ID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1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4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ea typeface="+mn-ea"/>
              <a:cs typeface="Arial" charset="0"/>
            </a:endParaRPr>
          </a:p>
        </p:txBody>
      </p:sp>
      <p:sp>
        <p:nvSpPr>
          <p:cNvPr id="38" name="AutoShape 13"/>
          <p:cNvSpPr>
            <a:spLocks noChangeArrowheads="1"/>
          </p:cNvSpPr>
          <p:nvPr/>
        </p:nvSpPr>
        <p:spPr bwMode="auto">
          <a:xfrm>
            <a:off x="5257800" y="1066800"/>
            <a:ext cx="1447800" cy="60960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UU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1</a:t>
            </a:r>
            <a:r>
              <a:rPr kumimoji="0" lang="id-ID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5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/200</a:t>
            </a:r>
            <a:r>
              <a:rPr kumimoji="0" lang="id-ID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4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ea typeface="+mn-ea"/>
              <a:cs typeface="Arial" charset="0"/>
            </a:endParaRPr>
          </a:p>
        </p:txBody>
      </p:sp>
      <p:sp>
        <p:nvSpPr>
          <p:cNvPr id="42" name="AutoShape 15"/>
          <p:cNvSpPr>
            <a:spLocks noChangeArrowheads="1"/>
          </p:cNvSpPr>
          <p:nvPr/>
        </p:nvSpPr>
        <p:spPr bwMode="auto">
          <a:xfrm>
            <a:off x="2038595" y="1066800"/>
            <a:ext cx="1447800" cy="60960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UU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1</a:t>
            </a:r>
            <a:r>
              <a:rPr kumimoji="0" lang="id-ID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7/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200</a:t>
            </a:r>
            <a:r>
              <a:rPr kumimoji="0" lang="id-ID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3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ea typeface="+mn-ea"/>
              <a:cs typeface="Arial" charset="0"/>
            </a:endParaRPr>
          </a:p>
        </p:txBody>
      </p:sp>
      <p:sp>
        <p:nvSpPr>
          <p:cNvPr id="43" name="AutoShape 16"/>
          <p:cNvSpPr>
            <a:spLocks noChangeArrowheads="1"/>
          </p:cNvSpPr>
          <p:nvPr/>
        </p:nvSpPr>
        <p:spPr bwMode="auto">
          <a:xfrm>
            <a:off x="6781800" y="1054100"/>
            <a:ext cx="1447800" cy="60960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25400" cap="flat" cmpd="sng" algn="ctr">
            <a:solidFill>
              <a:srgbClr val="4BACC6"/>
            </a:solidFill>
            <a:prstDash val="solid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UU 33/2004</a:t>
            </a:r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2108200" y="2349500"/>
            <a:ext cx="1447800" cy="609600"/>
          </a:xfrm>
          <a:prstGeom prst="flowChartMultidocumen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PP</a:t>
            </a:r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3632200" y="2349500"/>
            <a:ext cx="1447800" cy="609600"/>
          </a:xfrm>
          <a:prstGeom prst="flowChartMultidocumen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PP</a:t>
            </a:r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5181600" y="2349500"/>
            <a:ext cx="1447800" cy="609600"/>
          </a:xfrm>
          <a:prstGeom prst="flowChartMultidocumen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PP</a:t>
            </a:r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200" y="3263900"/>
            <a:ext cx="2057400" cy="72995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8575">
            <a:solidFill>
              <a:sysClr val="windowText" lastClr="00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Narrow" pitchFamily="34" charset="0"/>
                <a:cs typeface="Arial" charset="0"/>
              </a:rPr>
              <a:t>UU </a:t>
            </a:r>
            <a:r>
              <a:rPr lang="id-ID" b="1" kern="0" dirty="0" smtClean="0">
                <a:solidFill>
                  <a:sysClr val="window" lastClr="FFFFFF"/>
                </a:solidFill>
                <a:latin typeface="Arial Narrow" pitchFamily="34" charset="0"/>
                <a:cs typeface="Arial" charset="0"/>
              </a:rPr>
              <a:t>23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Narrow" pitchFamily="34" charset="0"/>
                <a:cs typeface="Arial" charset="0"/>
              </a:rPr>
              <a:t>/20</a:t>
            </a:r>
            <a:r>
              <a:rPr kumimoji="0" lang="id-ID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Narrow" pitchFamily="34" charset="0"/>
                <a:cs typeface="Arial" charset="0"/>
              </a:rPr>
              <a:t>14 jo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b="1" kern="0" dirty="0" smtClean="0">
                <a:solidFill>
                  <a:sysClr val="window" lastClr="FFFFFF"/>
                </a:solidFill>
                <a:latin typeface="Arial Narrow" pitchFamily="34" charset="0"/>
                <a:cs typeface="Arial" charset="0"/>
              </a:rPr>
              <a:t>9</a:t>
            </a:r>
            <a:r>
              <a:rPr kumimoji="0" lang="id-ID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Narrow" pitchFamily="34" charset="0"/>
                <a:cs typeface="Arial" charset="0"/>
              </a:rPr>
              <a:t>/2015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Narrow" pitchFamily="34" charset="0"/>
              <a:cs typeface="Arial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Narrow" pitchFamily="34" charset="0"/>
              <a:cs typeface="Arial" charset="0"/>
            </a:endParaRPr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3429000" y="3340100"/>
            <a:ext cx="1638300" cy="8382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PP 58/2005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ea typeface="+mn-ea"/>
              <a:cs typeface="Arial" charset="0"/>
            </a:endParaRPr>
          </a:p>
        </p:txBody>
      </p:sp>
      <p:sp>
        <p:nvSpPr>
          <p:cNvPr id="49" name="Oval 22"/>
          <p:cNvSpPr>
            <a:spLocks noChangeArrowheads="1"/>
          </p:cNvSpPr>
          <p:nvPr/>
        </p:nvSpPr>
        <p:spPr bwMode="auto">
          <a:xfrm>
            <a:off x="2971800" y="4711700"/>
            <a:ext cx="2590800" cy="638175"/>
          </a:xfrm>
          <a:prstGeom prst="ellipse">
            <a:avLst/>
          </a:prstGeom>
          <a:solidFill>
            <a:srgbClr val="FFFF00"/>
          </a:solidFill>
          <a:ln w="28575">
            <a:solidFill>
              <a:sysClr val="windowText" lastClr="000000"/>
            </a:solidFill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cs typeface="Arial" charset="0"/>
              </a:rPr>
              <a:t>Pemerintahan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cs typeface="Arial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cs typeface="Arial" charset="0"/>
              </a:rPr>
              <a:t>Daerah</a:t>
            </a:r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>
            <a:off x="2762495" y="1642269"/>
            <a:ext cx="0" cy="6858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53" name="Line 26"/>
          <p:cNvSpPr>
            <a:spLocks noChangeShapeType="1"/>
          </p:cNvSpPr>
          <p:nvPr/>
        </p:nvSpPr>
        <p:spPr bwMode="auto">
          <a:xfrm>
            <a:off x="4343400" y="1663700"/>
            <a:ext cx="0" cy="6858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54" name="Line 27"/>
          <p:cNvSpPr>
            <a:spLocks noChangeShapeType="1"/>
          </p:cNvSpPr>
          <p:nvPr/>
        </p:nvSpPr>
        <p:spPr bwMode="auto">
          <a:xfrm rot="10800000">
            <a:off x="5105400" y="3467100"/>
            <a:ext cx="2451100" cy="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55" name="Line 28"/>
          <p:cNvSpPr>
            <a:spLocks noChangeShapeType="1"/>
          </p:cNvSpPr>
          <p:nvPr/>
        </p:nvSpPr>
        <p:spPr bwMode="auto">
          <a:xfrm>
            <a:off x="7543800" y="1663700"/>
            <a:ext cx="0" cy="18288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56" name="AutoShape 21"/>
          <p:cNvSpPr>
            <a:spLocks noChangeArrowheads="1"/>
          </p:cNvSpPr>
          <p:nvPr/>
        </p:nvSpPr>
        <p:spPr bwMode="auto">
          <a:xfrm>
            <a:off x="3422650" y="5687059"/>
            <a:ext cx="1638300" cy="8382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P</a:t>
            </a:r>
            <a:r>
              <a:rPr lang="id-ID" b="1" kern="0" dirty="0" smtClean="0">
                <a:solidFill>
                  <a:sysClr val="windowText" lastClr="000000"/>
                </a:solidFill>
                <a:latin typeface="Arial Narrow" pitchFamily="34" charset="0"/>
                <a:cs typeface="Arial" charset="0"/>
              </a:rPr>
              <a:t>ERDA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 </a:t>
            </a:r>
            <a:r>
              <a:rPr kumimoji="0" lang="id-ID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1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/200</a:t>
            </a:r>
            <a:r>
              <a:rPr kumimoji="0" lang="id-ID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8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ea typeface="+mn-ea"/>
              <a:cs typeface="Arial" charset="0"/>
            </a:endParaRPr>
          </a:p>
        </p:txBody>
      </p:sp>
      <p:sp>
        <p:nvSpPr>
          <p:cNvPr id="57" name="Line 8"/>
          <p:cNvSpPr>
            <a:spLocks noChangeShapeType="1"/>
          </p:cNvSpPr>
          <p:nvPr/>
        </p:nvSpPr>
        <p:spPr bwMode="auto">
          <a:xfrm>
            <a:off x="4241800" y="5448300"/>
            <a:ext cx="6350" cy="20320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58" name="AutoShape 12"/>
          <p:cNvSpPr>
            <a:spLocks noChangeArrowheads="1"/>
          </p:cNvSpPr>
          <p:nvPr/>
        </p:nvSpPr>
        <p:spPr bwMode="auto">
          <a:xfrm>
            <a:off x="6629400" y="3563562"/>
            <a:ext cx="2209800" cy="60960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b="1" kern="0" dirty="0" smtClean="0">
                <a:solidFill>
                  <a:sysClr val="windowText" lastClr="000000"/>
                </a:solidFill>
                <a:latin typeface="Arial Narrow" pitchFamily="34" charset="0"/>
                <a:cs typeface="Arial" charset="0"/>
              </a:rPr>
              <a:t>PERMENDAGRI 13/2006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b="1" kern="0" dirty="0" smtClean="0">
                <a:solidFill>
                  <a:sysClr val="windowText" lastClr="000000"/>
                </a:solidFill>
                <a:latin typeface="Arial Narrow" pitchFamily="34" charset="0"/>
                <a:cs typeface="Arial" charset="0"/>
              </a:rPr>
              <a:t>Jo 21/2011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ea typeface="+mn-ea"/>
              <a:cs typeface="Arial" charset="0"/>
            </a:endParaRP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>
            <a:off x="5105400" y="3767067"/>
            <a:ext cx="1524000" cy="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60" name="Line 7"/>
          <p:cNvSpPr>
            <a:spLocks noChangeShapeType="1"/>
          </p:cNvSpPr>
          <p:nvPr/>
        </p:nvSpPr>
        <p:spPr bwMode="auto">
          <a:xfrm>
            <a:off x="7601212" y="4156529"/>
            <a:ext cx="5443" cy="555171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61" name="AutoShape 12"/>
          <p:cNvSpPr>
            <a:spLocks noChangeArrowheads="1"/>
          </p:cNvSpPr>
          <p:nvPr/>
        </p:nvSpPr>
        <p:spPr bwMode="auto">
          <a:xfrm>
            <a:off x="6330950" y="4711700"/>
            <a:ext cx="2660650" cy="60960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b="1" kern="0" dirty="0" smtClean="0">
                <a:solidFill>
                  <a:sysClr val="windowText" lastClr="000000"/>
                </a:solidFill>
                <a:latin typeface="Arial Narrow" pitchFamily="34" charset="0"/>
                <a:cs typeface="Arial" charset="0"/>
              </a:rPr>
              <a:t>PERMENDAGRI 55/2008 &amp;</a:t>
            </a:r>
          </a:p>
          <a:p>
            <a:pPr lvl="0" algn="ctr"/>
            <a:r>
              <a:rPr lang="id-ID" b="1" kern="0" dirty="0">
                <a:solidFill>
                  <a:sysClr val="windowText" lastClr="000000"/>
                </a:solidFill>
                <a:latin typeface="Arial Narrow" pitchFamily="34" charset="0"/>
                <a:cs typeface="Arial" charset="0"/>
              </a:rPr>
              <a:t>PERMENDAGRI </a:t>
            </a:r>
            <a:r>
              <a:rPr lang="id-ID" b="1" kern="0" dirty="0" smtClean="0">
                <a:solidFill>
                  <a:sysClr val="windowText" lastClr="000000"/>
                </a:solidFill>
                <a:latin typeface="Arial Narrow" pitchFamily="34" charset="0"/>
                <a:cs typeface="Arial" charset="0"/>
              </a:rPr>
              <a:t>64/2013</a:t>
            </a:r>
          </a:p>
        </p:txBody>
      </p:sp>
      <p:sp>
        <p:nvSpPr>
          <p:cNvPr id="62" name="Line 10"/>
          <p:cNvSpPr>
            <a:spLocks noChangeShapeType="1"/>
          </p:cNvSpPr>
          <p:nvPr/>
        </p:nvSpPr>
        <p:spPr bwMode="auto">
          <a:xfrm flipH="1">
            <a:off x="5143500" y="4178300"/>
            <a:ext cx="1485900" cy="1806574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 flipH="1" flipV="1">
            <a:off x="2362198" y="6108700"/>
            <a:ext cx="990601" cy="0"/>
          </a:xfrm>
          <a:prstGeom prst="line">
            <a:avLst/>
          </a:prstGeom>
          <a:noFill/>
          <a:ln w="28575">
            <a:solidFill>
              <a:sysClr val="windowText" lastClr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32" name="AutoShape 21"/>
          <p:cNvSpPr>
            <a:spLocks noChangeArrowheads="1"/>
          </p:cNvSpPr>
          <p:nvPr/>
        </p:nvSpPr>
        <p:spPr bwMode="auto">
          <a:xfrm>
            <a:off x="457200" y="5649364"/>
            <a:ext cx="1822448" cy="8382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P</a:t>
            </a:r>
            <a:r>
              <a:rPr lang="id-ID" b="1" kern="0" dirty="0" smtClean="0">
                <a:solidFill>
                  <a:sysClr val="windowText" lastClr="000000"/>
                </a:solidFill>
                <a:latin typeface="Arial Narrow" pitchFamily="34" charset="0"/>
                <a:cs typeface="Arial" charset="0"/>
              </a:rPr>
              <a:t>ERGUB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 91/20</a:t>
            </a:r>
            <a:r>
              <a:rPr kumimoji="0" lang="id-ID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1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charset="0"/>
              </a:rPr>
              <a:t>8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69827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714348" y="2571744"/>
            <a:ext cx="7772400" cy="19288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PERGUB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NO</a:t>
            </a:r>
            <a:r>
              <a:rPr lang="id-ID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8</a:t>
            </a:r>
            <a:r>
              <a:rPr lang="id-ID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8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TAHUN </a:t>
            </a: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201</a:t>
            </a:r>
            <a:r>
              <a:rPr lang="id-ID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8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TENTAN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G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SISTEM DAN 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PROSEDUR</a:t>
            </a:r>
            <a:r>
              <a:rPr lang="id-ID" sz="20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PENGELOLAAN 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KEUANGAN DAERAH PROVINSI JAWA TENGAH </a:t>
            </a:r>
          </a:p>
        </p:txBody>
      </p:sp>
      <p:sp>
        <p:nvSpPr>
          <p:cNvPr id="6" name="Slide Number Placeholder 7"/>
          <p:cNvSpPr txBox="1">
            <a:spLocks/>
          </p:cNvSpPr>
          <p:nvPr/>
        </p:nvSpPr>
        <p:spPr>
          <a:xfrm>
            <a:off x="8440992" y="6263148"/>
            <a:ext cx="457200" cy="365125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fld id="{3D435DA0-A653-4BFA-B04B-76BB60691230}" type="slidenum">
              <a:rPr lang="en-US" sz="12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US" sz="1200" b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714348" y="428604"/>
            <a:ext cx="7772400" cy="20050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PERGUB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NO</a:t>
            </a:r>
            <a:r>
              <a:rPr lang="id-ID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9</a:t>
            </a:r>
            <a:r>
              <a:rPr lang="id-ID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1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TAHUN </a:t>
            </a: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201</a:t>
            </a:r>
            <a:r>
              <a:rPr lang="id-ID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8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TENTANG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PEDOMAN PELAKSANAAN APBD PROVINSI JAWA TENGAH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TAHUN ANGGARAN 201</a:t>
            </a:r>
            <a:r>
              <a:rPr lang="id-ID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9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714348" y="4643446"/>
            <a:ext cx="7772400" cy="18573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PERGUB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NO</a:t>
            </a:r>
            <a:r>
              <a:rPr lang="id-ID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8</a:t>
            </a:r>
            <a:r>
              <a:rPr lang="id-ID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9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TAHUN 201</a:t>
            </a:r>
            <a:r>
              <a:rPr lang="id-ID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8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TENTAN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G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KEBIJAKAN AKUNTANSI Pemerintah 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DAERAH </a:t>
            </a:r>
            <a:endParaRPr lang="id-ID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PROVINSI 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cs typeface="Tahoma" pitchFamily="34" charset="0"/>
              </a:rPr>
              <a:t>JAWA TENGAH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0.wp.com/portalmongondow.com/wp-content/uploads/2017/11/Kemenkeu-Tentang-Pengelolaan-Keuangan-Daerah-Bidang-Non-Perpajakan.jpg?fit=1519%2C8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542"/>
            <a:ext cx="9180560" cy="68304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x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3720298"/>
            <a:ext cx="7344816" cy="24233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PENGELOLA</a:t>
            </a:r>
            <a:r>
              <a:rPr lang="id-ID" dirty="0" smtClean="0"/>
              <a:t>AN</a:t>
            </a:r>
            <a:r>
              <a:rPr lang="en-US" dirty="0" smtClean="0"/>
              <a:t> KEUANGAN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1527389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714348" y="714356"/>
          <a:ext cx="8072494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>
            <a:off x="4108447" y="474980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1676400"/>
            <a:ext cx="8077200" cy="41148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buFont typeface="Wingdings" pitchFamily="2" charset="2"/>
              <a:buChar char="v"/>
            </a:pPr>
            <a:r>
              <a:rPr lang="sv-SE" sz="2800" dirty="0" smtClean="0"/>
              <a:t>Sesuai dengan Tupoksi Jabatan</a:t>
            </a:r>
          </a:p>
          <a:p>
            <a:pPr marL="355600" indent="-355600">
              <a:buFont typeface="Wingdings" pitchFamily="2" charset="2"/>
              <a:buChar char="v"/>
            </a:pPr>
            <a:r>
              <a:rPr lang="id-ID" sz="2800" dirty="0" smtClean="0"/>
              <a:t>besaran SKPD,</a:t>
            </a:r>
          </a:p>
          <a:p>
            <a:pPr marL="355600" indent="-355600">
              <a:buFont typeface="Wingdings" pitchFamily="2" charset="2"/>
              <a:buChar char="v"/>
            </a:pPr>
            <a:r>
              <a:rPr lang="id-ID" sz="2800" dirty="0" smtClean="0"/>
              <a:t>besaran jumlah uang </a:t>
            </a:r>
            <a:r>
              <a:rPr lang="fi-FI" sz="2800" dirty="0" smtClean="0"/>
              <a:t>yang dikelola, </a:t>
            </a:r>
            <a:endParaRPr lang="id-ID" sz="2800" dirty="0" smtClean="0"/>
          </a:p>
          <a:p>
            <a:pPr marL="355600" indent="-355600">
              <a:buFont typeface="Wingdings" pitchFamily="2" charset="2"/>
              <a:buChar char="v"/>
            </a:pPr>
            <a:r>
              <a:rPr lang="fi-FI" sz="2800" dirty="0" smtClean="0"/>
              <a:t>beban kerja,</a:t>
            </a:r>
            <a:endParaRPr lang="id-ID" sz="2800" dirty="0" smtClean="0"/>
          </a:p>
          <a:p>
            <a:pPr marL="355600" indent="-355600">
              <a:buFont typeface="Wingdings" pitchFamily="2" charset="2"/>
              <a:buChar char="v"/>
            </a:pPr>
            <a:r>
              <a:rPr lang="fi-FI" sz="2800" dirty="0" smtClean="0"/>
              <a:t>lokasi, </a:t>
            </a:r>
            <a:endParaRPr lang="id-ID" sz="2800" dirty="0" smtClean="0"/>
          </a:p>
          <a:p>
            <a:pPr marL="355600" indent="-355600">
              <a:buFont typeface="Wingdings" pitchFamily="2" charset="2"/>
              <a:buChar char="v"/>
            </a:pPr>
            <a:r>
              <a:rPr lang="fi-FI" sz="2800" dirty="0" smtClean="0"/>
              <a:t>kompetensi dan/atau </a:t>
            </a:r>
            <a:r>
              <a:rPr lang="sv-SE" sz="2800" dirty="0" smtClean="0"/>
              <a:t>rentang kendali dan</a:t>
            </a:r>
            <a:endParaRPr lang="id-ID" sz="2800" dirty="0" smtClean="0"/>
          </a:p>
          <a:p>
            <a:pPr marL="355600" indent="-355600">
              <a:buFont typeface="Wingdings" pitchFamily="2" charset="2"/>
              <a:buChar char="v"/>
            </a:pPr>
            <a:r>
              <a:rPr lang="sv-SE" sz="2800" dirty="0" smtClean="0"/>
              <a:t>pertimbangan objektif lainnya.</a:t>
            </a:r>
            <a:endParaRPr lang="id-ID" sz="2800" dirty="0"/>
          </a:p>
        </p:txBody>
      </p:sp>
      <p:sp>
        <p:nvSpPr>
          <p:cNvPr id="3" name="Oval 2"/>
          <p:cNvSpPr/>
          <p:nvPr/>
        </p:nvSpPr>
        <p:spPr>
          <a:xfrm>
            <a:off x="-228600" y="457200"/>
            <a:ext cx="9601200" cy="990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b="1" dirty="0" smtClean="0"/>
              <a:t>PERTIMBANGAN </a:t>
            </a:r>
            <a:endParaRPr lang="en-US" sz="3200" b="1" dirty="0" smtClean="0"/>
          </a:p>
          <a:p>
            <a:pPr algn="ctr"/>
            <a:r>
              <a:rPr lang="id-ID" sz="3200" b="1" dirty="0" smtClean="0"/>
              <a:t>PELIMPA</a:t>
            </a:r>
            <a:r>
              <a:rPr lang="en-US" sz="3200" b="1" dirty="0" smtClean="0"/>
              <a:t>H</a:t>
            </a:r>
            <a:r>
              <a:rPr lang="id-ID" sz="3200" b="1" dirty="0" smtClean="0"/>
              <a:t>AN KEWENANGAN</a:t>
            </a:r>
            <a:r>
              <a:rPr lang="en-US" sz="3200" b="1" dirty="0" smtClean="0"/>
              <a:t> P</a:t>
            </a:r>
            <a:r>
              <a:rPr lang="id-ID" sz="3200" b="1" dirty="0" smtClean="0"/>
              <a:t>A</a:t>
            </a:r>
            <a:endParaRPr lang="id-ID" sz="3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28596" y="1071546"/>
            <a:ext cx="8286808" cy="5357850"/>
          </a:xfrm>
          <a:prstGeom prst="roundRect">
            <a:avLst>
              <a:gd name="adj" fmla="val 122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+mj-lt"/>
              <a:buAutoNum type="arabicPeriod"/>
            </a:pPr>
            <a:r>
              <a:rPr lang="id-ID" sz="2400" b="1" dirty="0" smtClean="0"/>
              <a:t>Susun RKA, DPA, DPPA dan DPAL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dirty="0" smtClean="0"/>
              <a:t>Melakukan tindakan yg mengakibatkan pengeluaran atas beban anggaran belanja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dirty="0" smtClean="0"/>
              <a:t>Melaksanakan anggaran SKPD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dirty="0" smtClean="0"/>
              <a:t>Melakukan pengujian &amp; memerintahkan pembayaran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dirty="0" smtClean="0"/>
              <a:t>Mengadakan ikatan/perjanjian dg pihak lain dlm batas anggaran yg ditetapkan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dirty="0" smtClean="0"/>
              <a:t>Menadatangani SPM, </a:t>
            </a:r>
            <a:r>
              <a:rPr lang="id-ID" sz="2400" b="1" dirty="0" smtClean="0"/>
              <a:t>SPTB dan SP3B BLUD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b="1" dirty="0" smtClean="0"/>
              <a:t>Kelola utang &amp; piutang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b="1" dirty="0" smtClean="0"/>
              <a:t>Kelola BMD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b="1" dirty="0" smtClean="0"/>
              <a:t>Susun &amp; menyampaikan Lapkeu SKPD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b="1" dirty="0" smtClean="0"/>
              <a:t>Mengesahkan laporan pertanggungjwban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dirty="0" smtClean="0"/>
              <a:t>Mengawasi pelaks anggaran</a:t>
            </a:r>
            <a:endParaRPr lang="id-ID" sz="2400" dirty="0"/>
          </a:p>
        </p:txBody>
      </p:sp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2781312" y="160336"/>
            <a:ext cx="3505200" cy="60157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b"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id-ID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TUGAS PA</a:t>
            </a:r>
            <a:endParaRPr lang="en-GB" sz="2400" b="1" dirty="0" smtClean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4559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3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762000"/>
          </a:xfrm>
          <a:extLst/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id-ID" sz="4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Hal-Hal Penting PA</a:t>
            </a:r>
            <a:endParaRPr lang="en-US" sz="40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A9600-5D3E-4236-8201-CB1A048429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899252491"/>
              </p:ext>
            </p:extLst>
          </p:nvPr>
        </p:nvGraphicFramePr>
        <p:xfrm>
          <a:off x="152400" y="960438"/>
          <a:ext cx="8763000" cy="5761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147602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3"/>
          <p:cNvSpPr>
            <a:spLocks noGrp="1"/>
          </p:cNvSpPr>
          <p:nvPr>
            <p:ph type="title"/>
          </p:nvPr>
        </p:nvSpPr>
        <p:spPr>
          <a:xfrm>
            <a:off x="314324" y="457200"/>
            <a:ext cx="8372476" cy="1143008"/>
          </a:xfrm>
          <a:extLst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id-ID" sz="6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anose="020B0A04020102020204" pitchFamily="34" charset="0"/>
                <a:cs typeface="Times New Roman" pitchFamily="18" charset="0"/>
              </a:rPr>
              <a:t>TUGAS PPTK</a:t>
            </a:r>
            <a:endParaRPr lang="en-US" sz="6000" b="1" dirty="0" smtClean="0">
              <a:solidFill>
                <a:srgbClr val="FF0000"/>
              </a:solidFill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A9600-5D3E-4236-8201-CB1A048429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73422664"/>
              </p:ext>
            </p:extLst>
          </p:nvPr>
        </p:nvGraphicFramePr>
        <p:xfrm>
          <a:off x="326356" y="1572600"/>
          <a:ext cx="8458200" cy="478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Plaque 15"/>
          <p:cNvSpPr/>
          <p:nvPr/>
        </p:nvSpPr>
        <p:spPr bwMode="auto">
          <a:xfrm>
            <a:off x="1331927" y="2013072"/>
            <a:ext cx="609600" cy="411163"/>
          </a:xfrm>
          <a:prstGeom prst="plaque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Arial Rounded MT Bold" pitchFamily="34" charset="0"/>
              </a:rPr>
              <a:t>1</a:t>
            </a:r>
          </a:p>
        </p:txBody>
      </p:sp>
      <p:sp>
        <p:nvSpPr>
          <p:cNvPr id="17" name="Plaque 16"/>
          <p:cNvSpPr/>
          <p:nvPr/>
        </p:nvSpPr>
        <p:spPr bwMode="auto">
          <a:xfrm>
            <a:off x="4396631" y="2012659"/>
            <a:ext cx="609600" cy="411163"/>
          </a:xfrm>
          <a:prstGeom prst="plaque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Arial Rounded MT Bold" pitchFamily="34" charset="0"/>
              </a:rPr>
              <a:t>2</a:t>
            </a:r>
          </a:p>
        </p:txBody>
      </p:sp>
      <p:sp>
        <p:nvSpPr>
          <p:cNvPr id="18" name="Plaque 17"/>
          <p:cNvSpPr/>
          <p:nvPr/>
        </p:nvSpPr>
        <p:spPr bwMode="auto">
          <a:xfrm>
            <a:off x="7315200" y="2008669"/>
            <a:ext cx="609600" cy="411164"/>
          </a:xfrm>
          <a:prstGeom prst="plaque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Arial Rounded MT Bold" pitchFamily="34" charset="0"/>
              </a:rPr>
              <a:t>3</a:t>
            </a:r>
          </a:p>
        </p:txBody>
      </p:sp>
      <p:sp>
        <p:nvSpPr>
          <p:cNvPr id="19" name="Plaque 18"/>
          <p:cNvSpPr/>
          <p:nvPr/>
        </p:nvSpPr>
        <p:spPr bwMode="auto">
          <a:xfrm>
            <a:off x="2895600" y="3886200"/>
            <a:ext cx="609600" cy="411162"/>
          </a:xfrm>
          <a:prstGeom prst="plaque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Arial Rounded MT Bold" pitchFamily="34" charset="0"/>
              </a:rPr>
              <a:t>4</a:t>
            </a:r>
          </a:p>
        </p:txBody>
      </p:sp>
      <p:sp>
        <p:nvSpPr>
          <p:cNvPr id="20" name="Plaque 19"/>
          <p:cNvSpPr/>
          <p:nvPr/>
        </p:nvSpPr>
        <p:spPr bwMode="auto">
          <a:xfrm>
            <a:off x="5715000" y="3886200"/>
            <a:ext cx="609600" cy="411162"/>
          </a:xfrm>
          <a:prstGeom prst="plaque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800" b="1" dirty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485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42844" y="1500174"/>
            <a:ext cx="4534133" cy="4602920"/>
            <a:chOff x="112827" y="1195438"/>
            <a:chExt cx="4534133" cy="4870429"/>
          </a:xfrm>
        </p:grpSpPr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112827" y="1195440"/>
              <a:ext cx="2376470" cy="1634900"/>
              <a:chOff x="112827" y="1195440"/>
              <a:chExt cx="2376470" cy="1634900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112827" y="1452619"/>
                <a:ext cx="2376470" cy="1377721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 err="1" smtClean="0">
                    <a:solidFill>
                      <a:schemeClr val="bg1"/>
                    </a:solidFill>
                    <a:latin typeface="Arial Rounded MT Bold" pitchFamily="34" charset="0"/>
                  </a:rPr>
                  <a:t>Meneliti</a:t>
                </a:r>
                <a:r>
                  <a:rPr lang="id-ID" dirty="0" smtClean="0">
                    <a:solidFill>
                      <a:schemeClr val="bg1"/>
                    </a:solidFill>
                    <a:latin typeface="Arial Rounded MT Bold" pitchFamily="34" charset="0"/>
                  </a:rPr>
                  <a:t> kelengkapan SPP-UP, GU, TU, LS.</a:t>
                </a:r>
                <a:endParaRPr lang="en-US" dirty="0">
                  <a:solidFill>
                    <a:schemeClr val="bg1"/>
                  </a:solidFill>
                  <a:latin typeface="Arial Rounded MT Bold" pitchFamily="34" charset="0"/>
                </a:endParaRPr>
              </a:p>
            </p:txBody>
          </p:sp>
          <p:sp>
            <p:nvSpPr>
              <p:cNvPr id="14" name="Plaque 13"/>
              <p:cNvSpPr/>
              <p:nvPr/>
            </p:nvSpPr>
            <p:spPr>
              <a:xfrm>
                <a:off x="996262" y="1195440"/>
                <a:ext cx="609600" cy="456305"/>
              </a:xfrm>
              <a:prstGeom prst="plaque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800" b="1" dirty="0">
                    <a:solidFill>
                      <a:srgbClr val="C00000"/>
                    </a:solidFill>
                    <a:latin typeface="Arial Rounded MT Bold" pitchFamily="34" charset="0"/>
                  </a:rPr>
                  <a:t>1</a:t>
                </a:r>
              </a:p>
            </p:txBody>
          </p:sp>
        </p:grpSp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2754678" y="1195438"/>
              <a:ext cx="1892282" cy="1634900"/>
              <a:chOff x="2804553" y="1195438"/>
              <a:chExt cx="1892282" cy="16349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2804553" y="1452617"/>
                <a:ext cx="1892282" cy="1377721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id-ID" dirty="0" smtClean="0">
                    <a:solidFill>
                      <a:schemeClr val="bg1"/>
                    </a:solidFill>
                    <a:latin typeface="Arial Rounded MT Bold" pitchFamily="34" charset="0"/>
                  </a:rPr>
                  <a:t>Melak</a:t>
                </a:r>
                <a:r>
                  <a:rPr lang="en-US" dirty="0" err="1" smtClean="0">
                    <a:solidFill>
                      <a:schemeClr val="bg1"/>
                    </a:solidFill>
                    <a:latin typeface="Arial Rounded MT Bold" pitchFamily="34" charset="0"/>
                  </a:rPr>
                  <a:t>sanakan</a:t>
                </a:r>
                <a:r>
                  <a:rPr lang="id-ID" dirty="0" smtClean="0">
                    <a:solidFill>
                      <a:schemeClr val="bg1"/>
                    </a:solidFill>
                    <a:latin typeface="Arial Rounded MT Bold" pitchFamily="34" charset="0"/>
                  </a:rPr>
                  <a:t>verifikasi SPP.</a:t>
                </a:r>
                <a:endParaRPr lang="en-US" dirty="0">
                  <a:solidFill>
                    <a:schemeClr val="bg1"/>
                  </a:solidFill>
                  <a:latin typeface="Arial Rounded MT Bold" pitchFamily="34" charset="0"/>
                </a:endParaRPr>
              </a:p>
            </p:txBody>
          </p:sp>
          <p:sp>
            <p:nvSpPr>
              <p:cNvPr id="15" name="Plaque 14"/>
              <p:cNvSpPr/>
              <p:nvPr/>
            </p:nvSpPr>
            <p:spPr>
              <a:xfrm>
                <a:off x="3445894" y="1195438"/>
                <a:ext cx="609600" cy="456305"/>
              </a:xfrm>
              <a:prstGeom prst="plaque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800" b="1" dirty="0">
                    <a:solidFill>
                      <a:srgbClr val="C00000"/>
                    </a:solidFill>
                    <a:latin typeface="Arial Rounded MT Bold" pitchFamily="34" charset="0"/>
                  </a:rPr>
                  <a:t>2</a:t>
                </a:r>
              </a:p>
            </p:txBody>
          </p:sp>
        </p:grp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996262" y="2891008"/>
              <a:ext cx="2590800" cy="1527472"/>
              <a:chOff x="996262" y="2891008"/>
              <a:chExt cx="2590800" cy="1527472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996262" y="3040760"/>
                <a:ext cx="2590800" cy="1377720"/>
              </a:xfrm>
              <a:prstGeom prst="roundRect">
                <a:avLst/>
              </a:prstGeom>
              <a:solidFill>
                <a:srgbClr val="0070C0"/>
              </a:solid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id-ID" dirty="0" smtClean="0">
                    <a:solidFill>
                      <a:schemeClr val="bg1"/>
                    </a:solidFill>
                    <a:latin typeface="Arial Rounded MT Bold" pitchFamily="34" charset="0"/>
                  </a:rPr>
                  <a:t>Menyiapkan SPM.</a:t>
                </a:r>
                <a:endParaRPr lang="en-US" dirty="0">
                  <a:solidFill>
                    <a:schemeClr val="bg1"/>
                  </a:solidFill>
                  <a:latin typeface="Arial Rounded MT Bold" pitchFamily="34" charset="0"/>
                </a:endParaRPr>
              </a:p>
            </p:txBody>
          </p:sp>
          <p:sp>
            <p:nvSpPr>
              <p:cNvPr id="16" name="Plaque 15"/>
              <p:cNvSpPr/>
              <p:nvPr/>
            </p:nvSpPr>
            <p:spPr>
              <a:xfrm>
                <a:off x="1996434" y="2891008"/>
                <a:ext cx="609600" cy="456305"/>
              </a:xfrm>
              <a:prstGeom prst="plaque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800" b="1" dirty="0">
                    <a:solidFill>
                      <a:srgbClr val="C00000"/>
                    </a:solidFill>
                    <a:latin typeface="Arial Rounded MT Bold" pitchFamily="34" charset="0"/>
                  </a:rPr>
                  <a:t>3</a:t>
                </a:r>
              </a:p>
            </p:txBody>
          </p:sp>
        </p:grpSp>
        <p:grpSp>
          <p:nvGrpSpPr>
            <p:cNvPr id="8" name="Group 20"/>
            <p:cNvGrpSpPr>
              <a:grpSpLocks/>
            </p:cNvGrpSpPr>
            <p:nvPr/>
          </p:nvGrpSpPr>
          <p:grpSpPr bwMode="auto">
            <a:xfrm>
              <a:off x="201402" y="4631769"/>
              <a:ext cx="4257716" cy="1434098"/>
              <a:chOff x="201402" y="4631769"/>
              <a:chExt cx="4257716" cy="1434098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201402" y="4859922"/>
                <a:ext cx="4257716" cy="1205945"/>
              </a:xfrm>
              <a:prstGeom prst="roundRect">
                <a:avLst/>
              </a:prstGeom>
              <a:solidFill>
                <a:srgbClr val="002060"/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id-ID" dirty="0" smtClean="0">
                    <a:solidFill>
                      <a:schemeClr val="bg1"/>
                    </a:solidFill>
                    <a:latin typeface="Arial Rounded MT Bold" pitchFamily="34" charset="0"/>
                  </a:rPr>
                  <a:t>Melaksanakan akuntansi dan laporan keuangan SKPD.</a:t>
                </a:r>
                <a:endParaRPr lang="en-US" dirty="0">
                  <a:solidFill>
                    <a:schemeClr val="bg1"/>
                  </a:solidFill>
                  <a:latin typeface="Arial Rounded MT Bold" pitchFamily="34" charset="0"/>
                </a:endParaRPr>
              </a:p>
            </p:txBody>
          </p:sp>
          <p:sp>
            <p:nvSpPr>
              <p:cNvPr id="17" name="Plaque 16"/>
              <p:cNvSpPr/>
              <p:nvPr/>
            </p:nvSpPr>
            <p:spPr>
              <a:xfrm>
                <a:off x="2025460" y="4631769"/>
                <a:ext cx="609600" cy="456303"/>
              </a:xfrm>
              <a:prstGeom prst="plaque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800" b="1" dirty="0">
                    <a:solidFill>
                      <a:srgbClr val="C00000"/>
                    </a:solidFill>
                    <a:latin typeface="Arial Rounded MT Bold" pitchFamily="34" charset="0"/>
                  </a:rPr>
                  <a:t>4</a:t>
                </a:r>
              </a:p>
            </p:txBody>
          </p:sp>
        </p:grpSp>
      </p:grpSp>
      <p:sp>
        <p:nvSpPr>
          <p:cNvPr id="22" name="Title 3"/>
          <p:cNvSpPr>
            <a:spLocks noGrp="1"/>
          </p:cNvSpPr>
          <p:nvPr>
            <p:ph type="title"/>
          </p:nvPr>
        </p:nvSpPr>
        <p:spPr>
          <a:xfrm>
            <a:off x="25835" y="98153"/>
            <a:ext cx="6130341" cy="928694"/>
          </a:xfrm>
          <a:extLst/>
        </p:spPr>
        <p:txBody>
          <a:bodyPr>
            <a:normAutofit fontScale="90000"/>
          </a:bodyPr>
          <a:lstStyle/>
          <a:p>
            <a:pPr marL="0" indent="0" algn="l" eaLnBrk="1" hangingPunct="1">
              <a:buNone/>
              <a:defRPr/>
            </a:pPr>
            <a:r>
              <a:rPr lang="id-ID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anose="020B0A04020102020204" pitchFamily="34" charset="0"/>
                <a:cs typeface="Times New Roman" pitchFamily="18" charset="0"/>
              </a:rPr>
              <a:t>TUGAS PPK-SKPD</a:t>
            </a:r>
            <a:endParaRPr lang="en-US" b="1" dirty="0" smtClean="0">
              <a:solidFill>
                <a:srgbClr val="FF0000"/>
              </a:solidFill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A9600-5D3E-4236-8201-CB1A048429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21" name="Rounded Rectangle 20"/>
          <p:cNvSpPr/>
          <p:nvPr/>
        </p:nvSpPr>
        <p:spPr bwMode="auto">
          <a:xfrm>
            <a:off x="5143503" y="1274719"/>
            <a:ext cx="3786215" cy="54467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d-ID" b="1" i="1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Melaksanakan verifikasi SPJ Bendahara :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id-ID" dirty="0">
                <a:solidFill>
                  <a:srgbClr val="C00000"/>
                </a:solidFill>
                <a:latin typeface="Arial Rounded MT Bold" pitchFamily="34" charset="0"/>
              </a:rPr>
              <a:t>Meneliti kelengkapan dok SPJ &amp; keabsahan bukti2 </a:t>
            </a:r>
            <a:r>
              <a:rPr lang="id-ID" dirty="0" smtClean="0">
                <a:solidFill>
                  <a:srgbClr val="C00000"/>
                </a:solidFill>
                <a:latin typeface="Arial Rounded MT Bold" pitchFamily="34" charset="0"/>
              </a:rPr>
              <a:t>penerimaan/ pengeluaran yg dilampirkan</a:t>
            </a:r>
            <a:endParaRPr lang="id-ID" dirty="0">
              <a:solidFill>
                <a:srgbClr val="C00000"/>
              </a:solidFill>
              <a:latin typeface="Arial Rounded MT Bold" pitchFamily="34" charset="0"/>
            </a:endParaRP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id-ID" dirty="0">
                <a:solidFill>
                  <a:srgbClr val="C00000"/>
                </a:solidFill>
                <a:latin typeface="Arial Rounded MT Bold" pitchFamily="34" charset="0"/>
              </a:rPr>
              <a:t>Menguji kebenaran </a:t>
            </a:r>
            <a:r>
              <a:rPr lang="id-ID" dirty="0" smtClean="0">
                <a:solidFill>
                  <a:srgbClr val="C00000"/>
                </a:solidFill>
                <a:latin typeface="Arial Rounded MT Bold" pitchFamily="34" charset="0"/>
              </a:rPr>
              <a:t>perhit penerimaan/pengeluaran </a:t>
            </a:r>
            <a:r>
              <a:rPr lang="id-ID" dirty="0">
                <a:solidFill>
                  <a:srgbClr val="C00000"/>
                </a:solidFill>
                <a:latin typeface="Arial Rounded MT Bold" pitchFamily="34" charset="0"/>
              </a:rPr>
              <a:t>per rincian objek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id-ID" dirty="0" smtClean="0">
                <a:solidFill>
                  <a:srgbClr val="C00000"/>
                </a:solidFill>
                <a:latin typeface="Arial Rounded MT Bold" pitchFamily="34" charset="0"/>
              </a:rPr>
              <a:t>Menghitung </a:t>
            </a:r>
            <a:r>
              <a:rPr lang="id-ID" dirty="0">
                <a:solidFill>
                  <a:srgbClr val="C00000"/>
                </a:solidFill>
                <a:latin typeface="Arial Rounded MT Bold" pitchFamily="34" charset="0"/>
              </a:rPr>
              <a:t>pengenaan PPN/PPh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id-ID" dirty="0">
                <a:solidFill>
                  <a:srgbClr val="C00000"/>
                </a:solidFill>
                <a:latin typeface="Arial Rounded MT Bold" pitchFamily="34" charset="0"/>
              </a:rPr>
              <a:t>Ajukan Lap SPJ yg </a:t>
            </a:r>
            <a:r>
              <a:rPr lang="id-ID" dirty="0" smtClean="0">
                <a:solidFill>
                  <a:srgbClr val="C00000"/>
                </a:solidFill>
                <a:latin typeface="Arial Rounded MT Bold" pitchFamily="34" charset="0"/>
              </a:rPr>
              <a:t>telah diverifikasi </a:t>
            </a:r>
            <a:r>
              <a:rPr lang="id-ID" dirty="0">
                <a:solidFill>
                  <a:srgbClr val="C00000"/>
                </a:solidFill>
                <a:latin typeface="Arial Rounded MT Bold" pitchFamily="34" charset="0"/>
              </a:rPr>
              <a:t>kpd pengguna anggaran </a:t>
            </a:r>
            <a:r>
              <a:rPr lang="id-ID" dirty="0" smtClean="0">
                <a:solidFill>
                  <a:srgbClr val="C00000"/>
                </a:solidFill>
                <a:latin typeface="Arial Rounded MT Bold" pitchFamily="34" charset="0"/>
              </a:rPr>
              <a:t> untuk </a:t>
            </a:r>
            <a:r>
              <a:rPr lang="id-ID" dirty="0">
                <a:solidFill>
                  <a:srgbClr val="C00000"/>
                </a:solidFill>
                <a:latin typeface="Arial Rounded MT Bold" pitchFamily="34" charset="0"/>
              </a:rPr>
              <a:t>disahkan </a:t>
            </a:r>
            <a:endParaRPr lang="en-US" dirty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>
              <a:defRPr/>
            </a:pP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23" name="Plaque 22"/>
          <p:cNvSpPr/>
          <p:nvPr/>
        </p:nvSpPr>
        <p:spPr bwMode="auto">
          <a:xfrm>
            <a:off x="6496766" y="1108806"/>
            <a:ext cx="609600" cy="541643"/>
          </a:xfrm>
          <a:prstGeom prst="plaque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800" b="1" dirty="0" smtClean="0">
                <a:solidFill>
                  <a:srgbClr val="C00000"/>
                </a:solidFill>
                <a:latin typeface="Arial Rounded MT Bold" pitchFamily="34" charset="0"/>
              </a:rPr>
              <a:t>5</a:t>
            </a:r>
            <a:endParaRPr lang="en-US" sz="28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sp>
        <p:nvSpPr>
          <p:cNvPr id="19" name="5-Point Star 18"/>
          <p:cNvSpPr/>
          <p:nvPr/>
        </p:nvSpPr>
        <p:spPr>
          <a:xfrm>
            <a:off x="5572132" y="5715016"/>
            <a:ext cx="3048000" cy="990600"/>
          </a:xfrm>
          <a:prstGeom prst="star5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SPJ ADA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1663126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3"/>
          <p:cNvSpPr>
            <a:spLocks noGrp="1"/>
          </p:cNvSpPr>
          <p:nvPr>
            <p:ph type="title"/>
          </p:nvPr>
        </p:nvSpPr>
        <p:spPr>
          <a:xfrm>
            <a:off x="314324" y="228600"/>
            <a:ext cx="8372476" cy="762000"/>
          </a:xfrm>
          <a:extLst/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id-ID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Hal-Hal Penting PPK-SKPD</a:t>
            </a:r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A9600-5D3E-4236-8201-CB1A048429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380185370"/>
              </p:ext>
            </p:extLst>
          </p:nvPr>
        </p:nvGraphicFramePr>
        <p:xfrm>
          <a:off x="314324" y="960438"/>
          <a:ext cx="8524876" cy="5761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641582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3"/>
          <p:cNvSpPr>
            <a:spLocks noGrp="1"/>
          </p:cNvSpPr>
          <p:nvPr>
            <p:ph type="title"/>
          </p:nvPr>
        </p:nvSpPr>
        <p:spPr>
          <a:xfrm>
            <a:off x="314324" y="457200"/>
            <a:ext cx="8372476" cy="1143008"/>
          </a:xfrm>
          <a:extLst/>
        </p:spPr>
        <p:txBody>
          <a:bodyPr>
            <a:normAutofit fontScale="90000"/>
          </a:bodyPr>
          <a:lstStyle/>
          <a:p>
            <a:pPr marL="0" indent="0" eaLnBrk="1" hangingPunct="1">
              <a:buNone/>
              <a:defRPr/>
            </a:pPr>
            <a:r>
              <a:rPr lang="id-ID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anose="020B0A04020102020204" pitchFamily="34" charset="0"/>
                <a:cs typeface="Times New Roman" pitchFamily="18" charset="0"/>
              </a:rPr>
              <a:t>WEWENANG BEND PENERIMAAN</a:t>
            </a:r>
            <a:endParaRPr lang="en-US" sz="4000" b="1" dirty="0" smtClean="0">
              <a:solidFill>
                <a:srgbClr val="FF0000"/>
              </a:solidFill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A9600-5D3E-4236-8201-CB1A048429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56588190"/>
              </p:ext>
            </p:extLst>
          </p:nvPr>
        </p:nvGraphicFramePr>
        <p:xfrm>
          <a:off x="326356" y="1785926"/>
          <a:ext cx="8458200" cy="4570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Plaque 15"/>
          <p:cNvSpPr/>
          <p:nvPr/>
        </p:nvSpPr>
        <p:spPr bwMode="auto">
          <a:xfrm>
            <a:off x="2285984" y="1928802"/>
            <a:ext cx="609600" cy="411163"/>
          </a:xfrm>
          <a:prstGeom prst="plaque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Arial Rounded MT Bold" pitchFamily="34" charset="0"/>
              </a:rPr>
              <a:t>1</a:t>
            </a:r>
          </a:p>
        </p:txBody>
      </p:sp>
      <p:sp>
        <p:nvSpPr>
          <p:cNvPr id="17" name="Plaque 16"/>
          <p:cNvSpPr/>
          <p:nvPr/>
        </p:nvSpPr>
        <p:spPr bwMode="auto">
          <a:xfrm>
            <a:off x="6215074" y="1928802"/>
            <a:ext cx="609600" cy="411163"/>
          </a:xfrm>
          <a:prstGeom prst="plaque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Arial Rounded MT Bold" pitchFamily="34" charset="0"/>
              </a:rPr>
              <a:t>2</a:t>
            </a:r>
          </a:p>
        </p:txBody>
      </p:sp>
      <p:sp>
        <p:nvSpPr>
          <p:cNvPr id="18" name="Plaque 17"/>
          <p:cNvSpPr/>
          <p:nvPr/>
        </p:nvSpPr>
        <p:spPr bwMode="auto">
          <a:xfrm>
            <a:off x="2285984" y="4357694"/>
            <a:ext cx="609600" cy="411164"/>
          </a:xfrm>
          <a:prstGeom prst="plaque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Arial Rounded MT Bold" pitchFamily="34" charset="0"/>
              </a:rPr>
              <a:t>3</a:t>
            </a:r>
          </a:p>
        </p:txBody>
      </p:sp>
      <p:sp>
        <p:nvSpPr>
          <p:cNvPr id="19" name="Plaque 18"/>
          <p:cNvSpPr/>
          <p:nvPr/>
        </p:nvSpPr>
        <p:spPr bwMode="auto">
          <a:xfrm>
            <a:off x="6286512" y="4357694"/>
            <a:ext cx="609600" cy="411162"/>
          </a:xfrm>
          <a:prstGeom prst="plaque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Arial Rounded MT Bold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="" val="1794041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42910" y="1285860"/>
            <a:ext cx="7929618" cy="533635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+mj-lt"/>
              <a:buAutoNum type="arabicPeriod"/>
            </a:pPr>
            <a:r>
              <a:rPr lang="id-ID" sz="2400" dirty="0" smtClean="0"/>
              <a:t>Ajukan permintaan pembayaran menggunakan SPP UP/GU, TU dan LS.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dirty="0" smtClean="0"/>
              <a:t>Terima &amp; simpan UP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dirty="0" smtClean="0"/>
              <a:t>MENOLAK perintah bayar dr PA/KPA YG TIDAK SESUAI KETENTUAN.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dirty="0" smtClean="0"/>
              <a:t>Meneliti kelengkapan dokumen pendukung SPP LS dr PPTK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dirty="0" smtClean="0"/>
              <a:t>Kembalikan dokumen pendukung SPP LS pd PPTK, bila tdk sesuai &amp; lengkap.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dirty="0" smtClean="0"/>
              <a:t>Terima &amp; verifikasi pertanggungjwban BPP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400" dirty="0" smtClean="0"/>
              <a:t>Menandatangani SPTB</a:t>
            </a:r>
          </a:p>
          <a:p>
            <a:pPr marL="342900" indent="-342900" algn="just">
              <a:buFont typeface="+mj-lt"/>
              <a:buAutoNum type="arabicPeriod"/>
            </a:pPr>
            <a:endParaRPr lang="id-ID" sz="2400" dirty="0"/>
          </a:p>
        </p:txBody>
      </p:sp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2924188" y="285728"/>
            <a:ext cx="3505200" cy="696896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b"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auto">
              <a:lnSpc>
                <a:spcPts val="2500"/>
              </a:lnSpc>
              <a:spcAft>
                <a:spcPts val="0"/>
              </a:spcAft>
              <a:defRPr/>
            </a:pPr>
            <a:r>
              <a:rPr lang="id-ID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WEWENANG BEND PENGELUARAN</a:t>
            </a:r>
            <a:endParaRPr lang="en-GB" sz="1800" b="1" dirty="0" smtClean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1607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37101" y="2643182"/>
            <a:ext cx="30636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0541" cmpd="sng">
                  <a:solidFill>
                    <a:srgbClr val="629DD1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629DD1">
                        <a:tint val="40000"/>
                        <a:satMod val="250000"/>
                      </a:srgbClr>
                    </a:gs>
                    <a:gs pos="9000">
                      <a:srgbClr val="629DD1">
                        <a:tint val="52000"/>
                        <a:satMod val="300000"/>
                      </a:srgbClr>
                    </a:gs>
                    <a:gs pos="50000">
                      <a:srgbClr val="629DD1">
                        <a:shade val="20000"/>
                        <a:satMod val="300000"/>
                      </a:srgbClr>
                    </a:gs>
                    <a:gs pos="79000">
                      <a:srgbClr val="629DD1">
                        <a:tint val="52000"/>
                        <a:satMod val="300000"/>
                      </a:srgbClr>
                    </a:gs>
                    <a:gs pos="100000">
                      <a:srgbClr val="629DD1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UP / GU</a:t>
            </a:r>
            <a:endParaRPr lang="en-US" sz="5400" b="1" dirty="0">
              <a:ln w="10541" cmpd="sng">
                <a:solidFill>
                  <a:srgbClr val="629DD1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629DD1">
                      <a:tint val="40000"/>
                      <a:satMod val="250000"/>
                    </a:srgbClr>
                  </a:gs>
                  <a:gs pos="9000">
                    <a:srgbClr val="629DD1">
                      <a:tint val="52000"/>
                      <a:satMod val="300000"/>
                    </a:srgbClr>
                  </a:gs>
                  <a:gs pos="50000">
                    <a:srgbClr val="629DD1">
                      <a:shade val="20000"/>
                      <a:satMod val="300000"/>
                    </a:srgbClr>
                  </a:gs>
                  <a:gs pos="79000">
                    <a:srgbClr val="629DD1">
                      <a:tint val="52000"/>
                      <a:satMod val="300000"/>
                    </a:srgbClr>
                  </a:gs>
                  <a:gs pos="100000">
                    <a:srgbClr val="629DD1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1186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939800"/>
            <a:ext cx="8712200" cy="5689600"/>
          </a:xfrm>
        </p:spPr>
        <p:txBody>
          <a:bodyPr rtlCol="0">
            <a:noAutofit/>
          </a:bodyPr>
          <a:lstStyle/>
          <a:p>
            <a:pPr marL="457200" indent="-457200" algn="just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266700" algn="l"/>
              </a:tabLst>
              <a:defRPr/>
            </a:pP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UP adalah uang muka kerja dg jmlh ttt yg b</a:t>
            </a:r>
            <a:r>
              <a:rPr lang="en-US" sz="2200" kern="0" dirty="0" err="1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er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sifat daur ulang (revolving), diberikan kpd BP/BPP Biro/Balai/UPT hanya u</a:t>
            </a:r>
            <a:r>
              <a:rPr lang="en-US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 membiayai kegiatan operasional se-hari2 yg tdk dpt dilakukan dgn pembayaran langsung. </a:t>
            </a:r>
          </a:p>
          <a:p>
            <a:pPr marL="457200" indent="-457200" algn="just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266700" algn="l"/>
              </a:tabLst>
              <a:defRPr/>
            </a:pPr>
            <a:r>
              <a:rPr lang="en-US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UP </a:t>
            </a:r>
            <a:r>
              <a:rPr lang="en-US" sz="2200" kern="0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setinggi</a:t>
            </a:r>
            <a:r>
              <a:rPr lang="id-ID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en-US" sz="2200" kern="0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tingginya</a:t>
            </a:r>
            <a:r>
              <a:rPr lang="en-US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1/12 </a:t>
            </a:r>
            <a:r>
              <a:rPr lang="en-US" sz="2200" kern="0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</a:t>
            </a:r>
            <a:r>
              <a:rPr lang="en-US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kern="0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pagu</a:t>
            </a:r>
            <a:r>
              <a:rPr lang="en-US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kern="0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angg</a:t>
            </a:r>
            <a:r>
              <a:rPr lang="id-ID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aran</a:t>
            </a:r>
            <a:r>
              <a:rPr lang="en-US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kern="0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stl</a:t>
            </a:r>
            <a:r>
              <a:rPr lang="id-ID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US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kern="0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dikurangi</a:t>
            </a:r>
            <a:r>
              <a:rPr lang="en-US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kern="0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200" kern="0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elanja</a:t>
            </a:r>
            <a:r>
              <a:rPr lang="en-US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</a:t>
            </a:r>
            <a:r>
              <a:rPr lang="en-US" sz="2200" kern="0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aji</a:t>
            </a:r>
            <a:r>
              <a:rPr lang="en-US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T. </a:t>
            </a:r>
            <a:r>
              <a:rPr lang="en-US" sz="2200" kern="0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Pegawai</a:t>
            </a:r>
            <a:r>
              <a:rPr lang="en-US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&amp;</a:t>
            </a:r>
            <a:r>
              <a:rPr lang="en-US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kern="0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belanja</a:t>
            </a:r>
            <a:r>
              <a:rPr lang="en-US" sz="2200" kern="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LS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457200" indent="-457200" algn="just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266700" algn="l"/>
              </a:tabLst>
              <a:defRPr/>
            </a:pPr>
            <a:r>
              <a:rPr lang="id-ID" sz="2200" kern="0" dirty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Belum membebani Kode rekening anggaran yg tersedia dlm 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DPA-SKPD</a:t>
            </a:r>
          </a:p>
          <a:p>
            <a:pPr marL="457200" indent="-457200" algn="just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266700" algn="l"/>
              </a:tabLst>
              <a:defRPr/>
            </a:pP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Besaran UP Bend Pengeluaran/Pengeluaran Pembantu di Biro/Balai/UPT diusulkan oleh SKPD pd </a:t>
            </a:r>
            <a:r>
              <a:rPr lang="en-US" sz="2200" kern="0" dirty="0" err="1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Ka</a:t>
            </a:r>
            <a:r>
              <a:rPr lang="en-US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BPKAD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Prov. </a:t>
            </a:r>
            <a:r>
              <a:rPr lang="en-US" sz="2200" kern="0" dirty="0" err="1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Jateng</a:t>
            </a:r>
            <a:r>
              <a:rPr lang="en-US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Cq </a:t>
            </a:r>
            <a:r>
              <a:rPr lang="en-US" sz="2200" kern="0" dirty="0" err="1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Ka</a:t>
            </a:r>
            <a:r>
              <a:rPr lang="en-US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2200" kern="0" dirty="0" err="1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idang</a:t>
            </a:r>
            <a:r>
              <a:rPr lang="en-US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Perbendaharaan</a:t>
            </a:r>
            <a:r>
              <a:rPr lang="en-US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 Kasda selaku BUD</a:t>
            </a:r>
          </a:p>
          <a:p>
            <a:pPr marL="457200" indent="-457200" algn="just" eaLnBrk="1" fontAlgn="auto" hangingPunct="1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266700" algn="l"/>
              </a:tabLst>
              <a:defRPr/>
            </a:pPr>
            <a:r>
              <a:rPr lang="en-US" sz="2200" kern="0" dirty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engisian kembali UP hanya dapat dilakukan apabila telah dipergunakan sekurang-kurangnya </a:t>
            </a:r>
            <a:r>
              <a:rPr lang="id-ID" sz="2200" b="1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60% (enam puluh persen) 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dari UP yg diterima, dgn mengajukan SPP-GU kpd PA/KPA mll PPK-SKPD. </a:t>
            </a:r>
          </a:p>
          <a:p>
            <a:pPr marL="0" indent="0" algn="just" eaLnBrk="1" fontAlgn="auto" hangingPunct="1">
              <a:spcBef>
                <a:spcPts val="300"/>
              </a:spcBef>
              <a:spcAft>
                <a:spcPts val="0"/>
              </a:spcAft>
              <a:buFont typeface="Arial" charset="0"/>
              <a:buNone/>
              <a:tabLst>
                <a:tab pos="266700" algn="l"/>
              </a:tabLst>
              <a:defRPr/>
            </a:pPr>
            <a:endParaRPr lang="id-ID" sz="2200" kern="0" dirty="0" smtClean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 eaLnBrk="1" fontAlgn="auto" hangingPunct="1">
              <a:spcBef>
                <a:spcPts val="300"/>
              </a:spcBef>
              <a:spcAft>
                <a:spcPts val="0"/>
              </a:spcAft>
              <a:buFont typeface="Arial" charset="0"/>
              <a:buNone/>
              <a:tabLst>
                <a:tab pos="571500" algn="l"/>
              </a:tabLst>
              <a:defRPr/>
            </a:pPr>
            <a:endParaRPr lang="id-ID" sz="2200" kern="0" dirty="0" smtClean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 eaLnBrk="1" fontAlgn="auto" hangingPunct="1">
              <a:spcBef>
                <a:spcPts val="300"/>
              </a:spcBef>
              <a:spcAft>
                <a:spcPts val="0"/>
              </a:spcAft>
              <a:buFont typeface="Arial" charset="0"/>
              <a:buNone/>
              <a:tabLst>
                <a:tab pos="571500" algn="l"/>
              </a:tabLst>
              <a:defRPr/>
            </a:pPr>
            <a:endParaRPr lang="id-ID" sz="2200" kern="0" dirty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itle 20"/>
          <p:cNvSpPr txBox="1">
            <a:spLocks/>
          </p:cNvSpPr>
          <p:nvPr/>
        </p:nvSpPr>
        <p:spPr>
          <a:xfrm>
            <a:off x="393700" y="188913"/>
            <a:ext cx="8229600" cy="63023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d-ID" sz="32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UANG PERSEDIAAN</a:t>
            </a:r>
            <a:endParaRPr lang="id-ID" sz="32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936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750" y="1428750"/>
            <a:ext cx="8572500" cy="52149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85750" y="214313"/>
            <a:ext cx="8572500" cy="135731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885950"/>
            <a:ext cx="8218487" cy="4186238"/>
          </a:xfrm>
        </p:spPr>
        <p:txBody>
          <a:bodyPr>
            <a:normAutofit lnSpcReduction="10000"/>
          </a:bodyPr>
          <a:lstStyle/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endParaRPr lang="en-US" sz="2000" b="1" dirty="0" smtClean="0">
              <a:solidFill>
                <a:srgbClr val="000000"/>
              </a:solidFill>
            </a:endParaRP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b="1" dirty="0" smtClean="0">
                <a:solidFill>
                  <a:srgbClr val="000000"/>
                </a:solidFill>
              </a:rPr>
              <a:t>Copy DPA-SKPD;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sz="2400" b="1" dirty="0" smtClean="0">
                <a:solidFill>
                  <a:srgbClr val="000000"/>
                </a:solidFill>
              </a:rPr>
              <a:t>Copy SK </a:t>
            </a:r>
            <a:r>
              <a:rPr lang="en-US" sz="2400" b="1" dirty="0" err="1" smtClean="0">
                <a:solidFill>
                  <a:srgbClr val="000000"/>
                </a:solidFill>
              </a:rPr>
              <a:t>pengelola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</a:rPr>
              <a:t>keuangan</a:t>
            </a:r>
            <a:r>
              <a:rPr lang="en-US" sz="2400" b="1" dirty="0" smtClean="0">
                <a:solidFill>
                  <a:srgbClr val="000000"/>
                </a:solidFill>
              </a:rPr>
              <a:t> SKPD;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sz="2400" b="1" dirty="0" smtClean="0">
                <a:solidFill>
                  <a:srgbClr val="000000"/>
                </a:solidFill>
              </a:rPr>
              <a:t>Copy SPD;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sz="2400" b="1" dirty="0" smtClean="0">
                <a:solidFill>
                  <a:srgbClr val="000000"/>
                </a:solidFill>
              </a:rPr>
              <a:t>Specimen </a:t>
            </a:r>
            <a:r>
              <a:rPr lang="en-US" sz="2400" b="1" dirty="0" err="1" smtClean="0">
                <a:solidFill>
                  <a:srgbClr val="000000"/>
                </a:solidFill>
              </a:rPr>
              <a:t>Pejabat</a:t>
            </a:r>
            <a:r>
              <a:rPr lang="en-US" sz="2400" b="1" dirty="0" smtClean="0">
                <a:solidFill>
                  <a:srgbClr val="000000"/>
                </a:solidFill>
              </a:rPr>
              <a:t> PA/PB/KPA/KPB </a:t>
            </a:r>
            <a:r>
              <a:rPr lang="en-US" sz="2400" b="1" dirty="0" err="1" smtClean="0">
                <a:solidFill>
                  <a:srgbClr val="000000"/>
                </a:solidFill>
              </a:rPr>
              <a:t>dan</a:t>
            </a:r>
            <a:r>
              <a:rPr lang="en-US" sz="2400" b="1" dirty="0" smtClean="0">
                <a:solidFill>
                  <a:srgbClr val="000000"/>
                </a:solidFill>
              </a:rPr>
              <a:t> BP/BPP;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sz="2400" b="1" dirty="0" smtClean="0">
                <a:solidFill>
                  <a:srgbClr val="000000"/>
                </a:solidFill>
              </a:rPr>
              <a:t>NPWP BP/BPP;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sz="2400" b="1" dirty="0" err="1" smtClean="0">
                <a:solidFill>
                  <a:srgbClr val="000000"/>
                </a:solidFill>
              </a:rPr>
              <a:t>Nomor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</a:rPr>
              <a:t>rekening</a:t>
            </a:r>
            <a:r>
              <a:rPr lang="en-US" sz="2400" b="1" dirty="0" smtClean="0">
                <a:solidFill>
                  <a:srgbClr val="000000"/>
                </a:solidFill>
              </a:rPr>
              <a:t> Bank </a:t>
            </a:r>
            <a:r>
              <a:rPr lang="en-US" sz="2400" b="1" dirty="0" err="1" smtClean="0">
                <a:solidFill>
                  <a:srgbClr val="000000"/>
                </a:solidFill>
              </a:rPr>
              <a:t>Bendahara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</a:rPr>
              <a:t>Pengeluaran</a:t>
            </a:r>
            <a:r>
              <a:rPr lang="en-US" sz="2400" b="1" dirty="0" smtClean="0">
                <a:solidFill>
                  <a:srgbClr val="000000"/>
                </a:solidFill>
              </a:rPr>
              <a:t>/ </a:t>
            </a:r>
            <a:r>
              <a:rPr lang="en-US" sz="2400" b="1" dirty="0" err="1" smtClean="0">
                <a:solidFill>
                  <a:srgbClr val="000000"/>
                </a:solidFill>
              </a:rPr>
              <a:t>Bendahara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</a:rPr>
              <a:t>Pengeluaran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</a:rPr>
              <a:t>Pembantu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</a:rPr>
              <a:t>pada</a:t>
            </a:r>
            <a:r>
              <a:rPr lang="en-US" sz="2400" b="1" dirty="0" smtClean="0">
                <a:solidFill>
                  <a:srgbClr val="000000"/>
                </a:solidFill>
              </a:rPr>
              <a:t> Bank </a:t>
            </a:r>
            <a:r>
              <a:rPr lang="en-US" sz="2400" b="1" dirty="0" err="1" smtClean="0">
                <a:solidFill>
                  <a:srgbClr val="000000"/>
                </a:solidFill>
              </a:rPr>
              <a:t>Umum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</a:rPr>
              <a:t>Pemerintah</a:t>
            </a:r>
            <a:r>
              <a:rPr lang="en-US" sz="2400" b="1" dirty="0" smtClean="0">
                <a:solidFill>
                  <a:srgbClr val="000000"/>
                </a:solidFill>
              </a:rPr>
              <a:t>;</a:t>
            </a:r>
            <a:endParaRPr lang="id-ID" sz="2400" b="1" dirty="0" smtClean="0">
              <a:solidFill>
                <a:srgbClr val="000000"/>
              </a:solidFill>
            </a:endParaRP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b="1" dirty="0" smtClean="0">
                <a:solidFill>
                  <a:srgbClr val="000000"/>
                </a:solidFill>
              </a:rPr>
              <a:t>Surat Verifikasi</a:t>
            </a:r>
            <a:endParaRPr lang="id-ID" sz="2400" b="1" dirty="0" smtClean="0">
              <a:solidFill>
                <a:srgbClr val="000000"/>
              </a:solidFill>
            </a:endParaRP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400" b="1" dirty="0" smtClean="0">
                <a:solidFill>
                  <a:srgbClr val="000000"/>
                </a:solidFill>
              </a:rPr>
              <a:t>Kelengkapan dokumen SPP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400" b="1" dirty="0" smtClean="0">
                <a:solidFill>
                  <a:srgbClr val="000000"/>
                </a:solidFill>
              </a:rPr>
              <a:t>Pengajuan SPM</a:t>
            </a:r>
            <a:endParaRPr lang="en-US" sz="2400" b="1" dirty="0" smtClean="0">
              <a:solidFill>
                <a:srgbClr val="000000"/>
              </a:solidFill>
            </a:endParaRPr>
          </a:p>
        </p:txBody>
      </p:sp>
      <p:sp>
        <p:nvSpPr>
          <p:cNvPr id="778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625" y="428625"/>
            <a:ext cx="8229600" cy="928688"/>
          </a:xfrm>
        </p:spPr>
        <p:txBody>
          <a:bodyPr/>
          <a:lstStyle/>
          <a:p>
            <a:r>
              <a:rPr lang="id-ID" sz="2600" smtClean="0"/>
              <a:t>PERSYARATAN PENERBITAN SP2D DALAM</a:t>
            </a:r>
            <a:r>
              <a:rPr lang="en-US" sz="2600" smtClean="0"/>
              <a:t> PENGAJUAN UANG PERSEDIAAN (UP)</a:t>
            </a:r>
          </a:p>
        </p:txBody>
      </p:sp>
    </p:spTree>
    <p:extLst>
      <p:ext uri="{BB962C8B-B14F-4D97-AF65-F5344CB8AC3E}">
        <p14:creationId xmlns:p14="http://schemas.microsoft.com/office/powerpoint/2010/main" xmlns="" val="4256534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750" y="1428750"/>
            <a:ext cx="8572500" cy="52149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85750" y="214313"/>
            <a:ext cx="8572500" cy="135731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885950"/>
            <a:ext cx="8218487" cy="4186238"/>
          </a:xfrm>
        </p:spPr>
        <p:txBody>
          <a:bodyPr>
            <a:normAutofit lnSpcReduction="10000"/>
          </a:bodyPr>
          <a:lstStyle/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endParaRPr lang="en-US" sz="2800" b="1" dirty="0" smtClean="0">
              <a:solidFill>
                <a:srgbClr val="000000"/>
              </a:solidFill>
            </a:endParaRP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Kelengkapan dokumen SPP;</a:t>
            </a: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Pengajuan SPM;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sz="2800" b="1" dirty="0" smtClean="0">
                <a:solidFill>
                  <a:srgbClr val="000000"/>
                </a:solidFill>
              </a:rPr>
              <a:t>NPWP BP/BPP;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sz="2800" b="1" dirty="0" err="1" smtClean="0">
                <a:solidFill>
                  <a:srgbClr val="000000"/>
                </a:solidFill>
              </a:rPr>
              <a:t>Nomor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rekening</a:t>
            </a:r>
            <a:r>
              <a:rPr lang="en-US" sz="2800" b="1" dirty="0" smtClean="0">
                <a:solidFill>
                  <a:srgbClr val="000000"/>
                </a:solidFill>
              </a:rPr>
              <a:t> Bank </a:t>
            </a:r>
            <a:r>
              <a:rPr lang="en-US" sz="2800" b="1" dirty="0" err="1" smtClean="0">
                <a:solidFill>
                  <a:srgbClr val="000000"/>
                </a:solidFill>
              </a:rPr>
              <a:t>Bendahara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Pengeluaran</a:t>
            </a:r>
            <a:r>
              <a:rPr lang="en-US" sz="2800" b="1" dirty="0" smtClean="0">
                <a:solidFill>
                  <a:srgbClr val="000000"/>
                </a:solidFill>
              </a:rPr>
              <a:t>/ </a:t>
            </a:r>
            <a:r>
              <a:rPr lang="en-US" sz="2800" b="1" dirty="0" err="1" smtClean="0">
                <a:solidFill>
                  <a:srgbClr val="000000"/>
                </a:solidFill>
              </a:rPr>
              <a:t>Bendahara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Pengeluaran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Pembantu</a:t>
            </a:r>
            <a:r>
              <a:rPr lang="en-US" sz="2800" b="1" dirty="0" smtClean="0">
                <a:solidFill>
                  <a:srgbClr val="000000"/>
                </a:solidFill>
              </a:rPr>
              <a:t>;</a:t>
            </a:r>
            <a:endParaRPr lang="id-ID" sz="2800" b="1" dirty="0" smtClean="0">
              <a:solidFill>
                <a:srgbClr val="000000"/>
              </a:solidFill>
            </a:endParaRP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Surat Verifikasi;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Surat pernyataan pengajuan;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LPJ GU</a:t>
            </a:r>
          </a:p>
        </p:txBody>
      </p:sp>
      <p:sp>
        <p:nvSpPr>
          <p:cNvPr id="778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625" y="428625"/>
            <a:ext cx="8229600" cy="928688"/>
          </a:xfrm>
        </p:spPr>
        <p:txBody>
          <a:bodyPr/>
          <a:lstStyle/>
          <a:p>
            <a:r>
              <a:rPr lang="id-ID" sz="2600" dirty="0" smtClean="0"/>
              <a:t>PERSYARATAN PENERBITAN SP2D DALAM</a:t>
            </a:r>
            <a:r>
              <a:rPr lang="en-US" sz="2600" dirty="0" smtClean="0"/>
              <a:t> PENGAJUAN </a:t>
            </a:r>
            <a:r>
              <a:rPr lang="id-ID" sz="2600" dirty="0" smtClean="0"/>
              <a:t>GANTI UANG</a:t>
            </a:r>
            <a:r>
              <a:rPr lang="en-US" sz="2600" dirty="0" smtClean="0"/>
              <a:t> (</a:t>
            </a:r>
            <a:r>
              <a:rPr lang="id-ID" sz="2600" dirty="0" smtClean="0"/>
              <a:t>G</a:t>
            </a:r>
            <a:r>
              <a:rPr lang="en-US" sz="2600" dirty="0" smtClean="0"/>
              <a:t>U)</a:t>
            </a:r>
          </a:p>
        </p:txBody>
      </p:sp>
    </p:spTree>
    <p:extLst>
      <p:ext uri="{BB962C8B-B14F-4D97-AF65-F5344CB8AC3E}">
        <p14:creationId xmlns:p14="http://schemas.microsoft.com/office/powerpoint/2010/main" xmlns="" val="394278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2952" y="2643182"/>
            <a:ext cx="69066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0541" cmpd="sng">
                  <a:solidFill>
                    <a:srgbClr val="629DD1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629DD1">
                        <a:tint val="40000"/>
                        <a:satMod val="250000"/>
                      </a:srgbClr>
                    </a:gs>
                    <a:gs pos="9000">
                      <a:srgbClr val="629DD1">
                        <a:tint val="52000"/>
                        <a:satMod val="300000"/>
                      </a:srgbClr>
                    </a:gs>
                    <a:gs pos="50000">
                      <a:srgbClr val="629DD1">
                        <a:shade val="20000"/>
                        <a:satMod val="300000"/>
                      </a:srgbClr>
                    </a:gs>
                    <a:gs pos="79000">
                      <a:srgbClr val="629DD1">
                        <a:tint val="52000"/>
                        <a:satMod val="300000"/>
                      </a:srgbClr>
                    </a:gs>
                    <a:gs pos="100000">
                      <a:srgbClr val="629DD1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TAMBAHAN UANG</a:t>
            </a:r>
          </a:p>
          <a:p>
            <a:pPr algn="ctr"/>
            <a:r>
              <a:rPr lang="id-ID" sz="5400" b="1" dirty="0" smtClean="0">
                <a:ln w="10541" cmpd="sng">
                  <a:solidFill>
                    <a:srgbClr val="629DD1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629DD1">
                        <a:tint val="40000"/>
                        <a:satMod val="250000"/>
                      </a:srgbClr>
                    </a:gs>
                    <a:gs pos="9000">
                      <a:srgbClr val="629DD1">
                        <a:tint val="52000"/>
                        <a:satMod val="300000"/>
                      </a:srgbClr>
                    </a:gs>
                    <a:gs pos="50000">
                      <a:srgbClr val="629DD1">
                        <a:shade val="20000"/>
                        <a:satMod val="300000"/>
                      </a:srgbClr>
                    </a:gs>
                    <a:gs pos="79000">
                      <a:srgbClr val="629DD1">
                        <a:tint val="52000"/>
                        <a:satMod val="300000"/>
                      </a:srgbClr>
                    </a:gs>
                    <a:gs pos="100000">
                      <a:srgbClr val="629DD1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PERSEDIAAN</a:t>
            </a:r>
            <a:endParaRPr lang="en-US" sz="5400" b="1" dirty="0">
              <a:ln w="10541" cmpd="sng">
                <a:solidFill>
                  <a:srgbClr val="629DD1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629DD1">
                      <a:tint val="40000"/>
                      <a:satMod val="250000"/>
                    </a:srgbClr>
                  </a:gs>
                  <a:gs pos="9000">
                    <a:srgbClr val="629DD1">
                      <a:tint val="52000"/>
                      <a:satMod val="300000"/>
                    </a:srgbClr>
                  </a:gs>
                  <a:gs pos="50000">
                    <a:srgbClr val="629DD1">
                      <a:shade val="20000"/>
                      <a:satMod val="300000"/>
                    </a:srgbClr>
                  </a:gs>
                  <a:gs pos="79000">
                    <a:srgbClr val="629DD1">
                      <a:tint val="52000"/>
                      <a:satMod val="300000"/>
                    </a:srgbClr>
                  </a:gs>
                  <a:gs pos="100000">
                    <a:srgbClr val="629DD1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7325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2"/>
          <p:cNvSpPr>
            <a:spLocks noGrp="1"/>
          </p:cNvSpPr>
          <p:nvPr>
            <p:ph type="title"/>
          </p:nvPr>
        </p:nvSpPr>
        <p:spPr>
          <a:xfrm>
            <a:off x="0" y="188640"/>
            <a:ext cx="9123023" cy="561975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id-ID" sz="4000" dirty="0" smtClean="0">
                <a:latin typeface="Tahoma" pitchFamily="34" charset="0"/>
                <a:cs typeface="Tahoma" pitchFamily="34" charset="0"/>
              </a:rPr>
              <a:t>TAMBAHAN UANG PERSEDIAAN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141175150"/>
              </p:ext>
            </p:extLst>
          </p:nvPr>
        </p:nvGraphicFramePr>
        <p:xfrm>
          <a:off x="384423" y="928670"/>
          <a:ext cx="8352928" cy="5612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17939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750" y="1428750"/>
            <a:ext cx="8572500" cy="52149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85750" y="214312"/>
            <a:ext cx="8572500" cy="155850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885950"/>
            <a:ext cx="8218487" cy="4186238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endParaRPr lang="en-US" sz="2800" b="1" dirty="0" smtClean="0">
              <a:solidFill>
                <a:srgbClr val="000000"/>
              </a:solidFill>
            </a:endParaRP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Kelengkapan Dok. SPP</a:t>
            </a: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Pengajuan SPM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sz="2800" b="1" dirty="0" smtClean="0">
                <a:solidFill>
                  <a:srgbClr val="000000"/>
                </a:solidFill>
              </a:rPr>
              <a:t>NPWP BP/BPP;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sz="2800" b="1" dirty="0" err="1" smtClean="0">
                <a:solidFill>
                  <a:srgbClr val="000000"/>
                </a:solidFill>
              </a:rPr>
              <a:t>Nomor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rekening</a:t>
            </a:r>
            <a:r>
              <a:rPr lang="en-US" sz="2800" b="1" dirty="0" smtClean="0">
                <a:solidFill>
                  <a:srgbClr val="000000"/>
                </a:solidFill>
              </a:rPr>
              <a:t> Bank </a:t>
            </a:r>
            <a:r>
              <a:rPr lang="en-US" sz="2800" b="1" dirty="0" err="1" smtClean="0">
                <a:solidFill>
                  <a:srgbClr val="000000"/>
                </a:solidFill>
              </a:rPr>
              <a:t>Bendahara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Pengeluaran</a:t>
            </a:r>
            <a:r>
              <a:rPr lang="en-US" sz="2800" b="1" dirty="0" smtClean="0">
                <a:solidFill>
                  <a:srgbClr val="000000"/>
                </a:solidFill>
              </a:rPr>
              <a:t>/ </a:t>
            </a:r>
            <a:r>
              <a:rPr lang="en-US" sz="2800" b="1" dirty="0" err="1" smtClean="0">
                <a:solidFill>
                  <a:srgbClr val="000000"/>
                </a:solidFill>
              </a:rPr>
              <a:t>Bendahara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Pengeluaran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Pembantu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pada</a:t>
            </a:r>
            <a:r>
              <a:rPr lang="en-US" sz="2800" b="1" dirty="0" smtClean="0">
                <a:solidFill>
                  <a:srgbClr val="000000"/>
                </a:solidFill>
              </a:rPr>
              <a:t> Bank </a:t>
            </a:r>
            <a:r>
              <a:rPr lang="en-US" sz="2800" b="1" dirty="0" err="1" smtClean="0">
                <a:solidFill>
                  <a:srgbClr val="000000"/>
                </a:solidFill>
              </a:rPr>
              <a:t>Umum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Pemerintah</a:t>
            </a:r>
            <a:r>
              <a:rPr lang="en-US" sz="2800" b="1" dirty="0" smtClean="0">
                <a:solidFill>
                  <a:srgbClr val="000000"/>
                </a:solidFill>
              </a:rPr>
              <a:t>;</a:t>
            </a:r>
            <a:endParaRPr lang="id-ID" sz="2800" b="1" dirty="0" smtClean="0">
              <a:solidFill>
                <a:srgbClr val="000000"/>
              </a:solidFill>
            </a:endParaRP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Surat Verifikasi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Surat pernyataan pengajuan </a:t>
            </a:r>
          </a:p>
        </p:txBody>
      </p:sp>
      <p:sp>
        <p:nvSpPr>
          <p:cNvPr id="778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625" y="428625"/>
            <a:ext cx="8229600" cy="928688"/>
          </a:xfrm>
        </p:spPr>
        <p:txBody>
          <a:bodyPr/>
          <a:lstStyle/>
          <a:p>
            <a:r>
              <a:rPr lang="id-ID" sz="2600" dirty="0" smtClean="0"/>
              <a:t>PERSYARATAN PENERBITAN SP2D DALAM</a:t>
            </a:r>
            <a:r>
              <a:rPr lang="en-US" sz="2600" dirty="0" smtClean="0"/>
              <a:t> PENGAJUAN </a:t>
            </a:r>
            <a:r>
              <a:rPr lang="id-ID" sz="2600" dirty="0" smtClean="0"/>
              <a:t>TAMBAHAN </a:t>
            </a:r>
            <a:r>
              <a:rPr lang="en-US" sz="2600" dirty="0" smtClean="0"/>
              <a:t>UANG PERSEDIAAN (</a:t>
            </a:r>
            <a:r>
              <a:rPr lang="id-ID" sz="2600" dirty="0" smtClean="0"/>
              <a:t>T</a:t>
            </a:r>
            <a:r>
              <a:rPr lang="en-US" sz="2600" dirty="0" smtClean="0"/>
              <a:t>UP)</a:t>
            </a:r>
          </a:p>
        </p:txBody>
      </p:sp>
    </p:spTree>
    <p:extLst>
      <p:ext uri="{BB962C8B-B14F-4D97-AF65-F5344CB8AC3E}">
        <p14:creationId xmlns:p14="http://schemas.microsoft.com/office/powerpoint/2010/main" xmlns="" val="51011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750" y="1428750"/>
            <a:ext cx="8572500" cy="52149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85750" y="214313"/>
            <a:ext cx="8572500" cy="135731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885950"/>
            <a:ext cx="8218487" cy="4186238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endParaRPr lang="en-US" sz="2800" b="1" dirty="0" smtClean="0">
              <a:solidFill>
                <a:srgbClr val="000000"/>
              </a:solidFill>
            </a:endParaRP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Kelengkapan dokumen SPP</a:t>
            </a: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Pengajuan SPM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Surat Verifikasi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Surat pernyataan pengajuan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LPJ TU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FC SP2D TU yg di</a:t>
            </a:r>
            <a:r>
              <a:rPr lang="en-US" sz="2800" b="1" dirty="0" err="1" smtClean="0">
                <a:solidFill>
                  <a:srgbClr val="000000"/>
                </a:solidFill>
              </a:rPr>
              <a:t>ni</a:t>
            </a:r>
            <a:r>
              <a:rPr lang="id-ID" sz="2800" b="1" dirty="0" smtClean="0">
                <a:solidFill>
                  <a:srgbClr val="000000"/>
                </a:solidFill>
              </a:rPr>
              <a:t>hilkan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800" b="1" dirty="0" smtClean="0">
                <a:solidFill>
                  <a:srgbClr val="000000"/>
                </a:solidFill>
              </a:rPr>
              <a:t>Bukti Setor (bila ada sisa)</a:t>
            </a:r>
          </a:p>
          <a:p>
            <a:pPr marL="457200" indent="-457200" algn="l">
              <a:lnSpc>
                <a:spcPct val="80000"/>
              </a:lnSpc>
              <a:spcBef>
                <a:spcPts val="600"/>
              </a:spcBef>
            </a:pPr>
            <a:r>
              <a:rPr lang="id-ID" sz="2800" b="1" dirty="0" smtClean="0">
                <a:solidFill>
                  <a:srgbClr val="000000"/>
                </a:solidFill>
              </a:rPr>
              <a:t>	dg kode rekening </a:t>
            </a:r>
          </a:p>
          <a:p>
            <a:pPr marL="457200" indent="-457200" algn="l">
              <a:lnSpc>
                <a:spcPct val="80000"/>
              </a:lnSpc>
              <a:spcBef>
                <a:spcPts val="600"/>
              </a:spcBef>
            </a:pPr>
            <a:r>
              <a:rPr lang="id-ID" sz="2800" b="1" dirty="0" smtClean="0">
                <a:solidFill>
                  <a:srgbClr val="000000"/>
                </a:solidFill>
              </a:rPr>
              <a:t>	1.01.1.01.02.00.00.5.1.1.01.02</a:t>
            </a:r>
          </a:p>
        </p:txBody>
      </p:sp>
      <p:sp>
        <p:nvSpPr>
          <p:cNvPr id="778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625" y="428625"/>
            <a:ext cx="8229600" cy="928688"/>
          </a:xfrm>
        </p:spPr>
        <p:txBody>
          <a:bodyPr/>
          <a:lstStyle/>
          <a:p>
            <a:r>
              <a:rPr lang="id-ID" sz="2600" dirty="0" smtClean="0"/>
              <a:t>PERSYARATAN PENERBITAN SP2D DALAM</a:t>
            </a:r>
            <a:r>
              <a:rPr lang="en-US" sz="2600" dirty="0" smtClean="0"/>
              <a:t> PENGAJUAN </a:t>
            </a:r>
            <a:r>
              <a:rPr lang="id-ID" sz="2600" dirty="0" smtClean="0"/>
              <a:t>TAMBAHAN </a:t>
            </a:r>
            <a:r>
              <a:rPr lang="en-US" sz="2600" dirty="0" smtClean="0"/>
              <a:t>UANG </a:t>
            </a:r>
            <a:r>
              <a:rPr lang="id-ID" sz="2600" dirty="0" smtClean="0"/>
              <a:t>NIHIL 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xmlns="" val="513595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71504" y="2571744"/>
            <a:ext cx="458651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10541" cmpd="sng">
                  <a:solidFill>
                    <a:srgbClr val="629DD1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629DD1">
                        <a:tint val="40000"/>
                        <a:satMod val="250000"/>
                      </a:srgbClr>
                    </a:gs>
                    <a:gs pos="9000">
                      <a:srgbClr val="629DD1">
                        <a:tint val="52000"/>
                        <a:satMod val="300000"/>
                      </a:srgbClr>
                    </a:gs>
                    <a:gs pos="50000">
                      <a:srgbClr val="629DD1">
                        <a:shade val="20000"/>
                        <a:satMod val="300000"/>
                      </a:srgbClr>
                    </a:gs>
                    <a:gs pos="79000">
                      <a:srgbClr val="629DD1">
                        <a:tint val="52000"/>
                        <a:satMod val="300000"/>
                      </a:srgbClr>
                    </a:gs>
                    <a:gs pos="100000">
                      <a:srgbClr val="629DD1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LANGSUNG </a:t>
            </a:r>
          </a:p>
          <a:p>
            <a:pPr algn="ctr"/>
            <a:r>
              <a:rPr lang="id-ID" sz="5400" b="1" dirty="0" smtClean="0">
                <a:ln w="10541" cmpd="sng">
                  <a:solidFill>
                    <a:srgbClr val="629DD1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629DD1">
                        <a:tint val="40000"/>
                        <a:satMod val="250000"/>
                      </a:srgbClr>
                    </a:gs>
                    <a:gs pos="9000">
                      <a:srgbClr val="629DD1">
                        <a:tint val="52000"/>
                        <a:satMod val="300000"/>
                      </a:srgbClr>
                    </a:gs>
                    <a:gs pos="50000">
                      <a:srgbClr val="629DD1">
                        <a:shade val="20000"/>
                        <a:satMod val="300000"/>
                      </a:srgbClr>
                    </a:gs>
                    <a:gs pos="79000">
                      <a:srgbClr val="629DD1">
                        <a:tint val="52000"/>
                        <a:satMod val="300000"/>
                      </a:srgbClr>
                    </a:gs>
                    <a:gs pos="100000">
                      <a:srgbClr val="629DD1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(LS)</a:t>
            </a:r>
          </a:p>
        </p:txBody>
      </p:sp>
    </p:spTree>
    <p:extLst>
      <p:ext uri="{BB962C8B-B14F-4D97-AF65-F5344CB8AC3E}">
        <p14:creationId xmlns:p14="http://schemas.microsoft.com/office/powerpoint/2010/main" xmlns="" val="670810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Text Box 2"/>
          <p:cNvSpPr txBox="1">
            <a:spLocks noChangeArrowheads="1"/>
          </p:cNvSpPr>
          <p:nvPr/>
        </p:nvSpPr>
        <p:spPr bwMode="auto">
          <a:xfrm>
            <a:off x="2064543" y="799296"/>
            <a:ext cx="4968875" cy="584775"/>
          </a:xfrm>
          <a:prstGeom prst="rect">
            <a:avLst/>
          </a:prstGeom>
          <a:solidFill>
            <a:srgbClr val="3333FF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LS</a:t>
            </a:r>
            <a:r>
              <a:rPr lang="id-ID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BARANG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DAN JASA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-3636963" y="6248400"/>
            <a:ext cx="3608388" cy="762000"/>
            <a:chOff x="-2291" y="3936"/>
            <a:chExt cx="2273" cy="480"/>
          </a:xfrm>
        </p:grpSpPr>
        <p:pic>
          <p:nvPicPr>
            <p:cNvPr id="30726" name="Picture 4" descr="logojtg"/>
            <p:cNvPicPr>
              <a:picLocks noChangeAspect="1" noChangeArrowheads="1"/>
            </p:cNvPicPr>
            <p:nvPr/>
          </p:nvPicPr>
          <p:blipFill>
            <a:blip r:embed="rId3" cstate="print">
              <a:lum contrast="1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91" y="3936"/>
              <a:ext cx="447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7" name="Text Box 5"/>
            <p:cNvSpPr txBox="1">
              <a:spLocks noChangeArrowheads="1"/>
            </p:cNvSpPr>
            <p:nvPr/>
          </p:nvSpPr>
          <p:spPr bwMode="auto">
            <a:xfrm>
              <a:off x="-1823" y="4089"/>
              <a:ext cx="18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 b="1">
                  <a:solidFill>
                    <a:srgbClr val="FFFF00"/>
                  </a:solidFill>
                  <a:latin typeface="Courier New" panose="02070309020205020404" pitchFamily="49" charset="0"/>
                </a:defRPr>
              </a:lvl1pPr>
              <a:lvl2pPr marL="742950" indent="-285750" eaLnBrk="0" hangingPunct="0">
                <a:defRPr sz="2800" b="1">
                  <a:solidFill>
                    <a:srgbClr val="FFFF00"/>
                  </a:solidFill>
                  <a:latin typeface="Courier New" panose="02070309020205020404" pitchFamily="49" charset="0"/>
                </a:defRPr>
              </a:lvl2pPr>
              <a:lvl3pPr marL="1143000" indent="-228600" eaLnBrk="0" hangingPunct="0">
                <a:defRPr sz="2800" b="1">
                  <a:solidFill>
                    <a:srgbClr val="FFFF00"/>
                  </a:solidFill>
                  <a:latin typeface="Courier New" panose="02070309020205020404" pitchFamily="49" charset="0"/>
                </a:defRPr>
              </a:lvl3pPr>
              <a:lvl4pPr marL="1600200" indent="-228600" eaLnBrk="0" hangingPunct="0">
                <a:defRPr sz="2800" b="1">
                  <a:solidFill>
                    <a:srgbClr val="FFFF00"/>
                  </a:solidFill>
                  <a:latin typeface="Courier New" panose="02070309020205020404" pitchFamily="49" charset="0"/>
                </a:defRPr>
              </a:lvl4pPr>
              <a:lvl5pPr marL="2057400" indent="-228600" eaLnBrk="0" hangingPunct="0">
                <a:defRPr sz="2800" b="1">
                  <a:solidFill>
                    <a:srgbClr val="FFFF00"/>
                  </a:solidFill>
                  <a:latin typeface="Courier New" panose="02070309020205020404" pitchFamily="49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rgbClr val="FFFF00"/>
                  </a:solidFill>
                  <a:latin typeface="Courier New" panose="02070309020205020404" pitchFamily="49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rgbClr val="FFFF00"/>
                  </a:solidFill>
                  <a:latin typeface="Courier New" panose="02070309020205020404" pitchFamily="49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rgbClr val="FFFF00"/>
                  </a:solidFill>
                  <a:latin typeface="Courier New" panose="02070309020205020404" pitchFamily="49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rgbClr val="FFFF00"/>
                  </a:solidFill>
                  <a:latin typeface="Courier New" panose="02070309020205020404" pitchFamily="49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id-ID" sz="2000" b="0" smtClean="0">
                  <a:solidFill>
                    <a:srgbClr val="99FF33"/>
                  </a:solidFill>
                  <a:latin typeface="Garamond" panose="02020404030301010803" pitchFamily="18" charset="0"/>
                </a:rPr>
                <a:t>SETDA PROV JATENG</a:t>
              </a:r>
              <a:endParaRPr lang="en-GB" altLang="id-ID" sz="2000" b="0" smtClean="0">
                <a:solidFill>
                  <a:srgbClr val="99FF33"/>
                </a:solidFill>
                <a:latin typeface="Garamond" panose="02020404030301010803" pitchFamily="18" charset="0"/>
              </a:endParaRPr>
            </a:p>
          </p:txBody>
        </p:sp>
      </p:grpSp>
      <p:sp>
        <p:nvSpPr>
          <p:cNvPr id="123910" name="Rectangle 6"/>
          <p:cNvSpPr>
            <a:spLocks noChangeArrowheads="1"/>
          </p:cNvSpPr>
          <p:nvPr/>
        </p:nvSpPr>
        <p:spPr bwMode="auto">
          <a:xfrm>
            <a:off x="304351" y="2802057"/>
            <a:ext cx="8640762" cy="26776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 marL="342900" indent="-342900" eaLnBrk="0" hangingPunct="0">
              <a:defRPr sz="2800" b="1">
                <a:solidFill>
                  <a:srgbClr val="FFFF00"/>
                </a:solidFill>
                <a:latin typeface="Courier New" panose="02070309020205020404" pitchFamily="49" charset="0"/>
              </a:defRPr>
            </a:lvl1pPr>
            <a:lvl2pPr marL="742950" indent="-285750" eaLnBrk="0" hangingPunct="0">
              <a:defRPr sz="2800" b="1">
                <a:solidFill>
                  <a:srgbClr val="FFFF00"/>
                </a:solidFill>
                <a:latin typeface="Courier New" panose="02070309020205020404" pitchFamily="49" charset="0"/>
              </a:defRPr>
            </a:lvl2pPr>
            <a:lvl3pPr marL="1143000" indent="-228600" eaLnBrk="0" hangingPunct="0">
              <a:defRPr sz="2800" b="1">
                <a:solidFill>
                  <a:srgbClr val="FFFF00"/>
                </a:solidFill>
                <a:latin typeface="Courier New" panose="02070309020205020404" pitchFamily="49" charset="0"/>
              </a:defRPr>
            </a:lvl3pPr>
            <a:lvl4pPr marL="1600200" indent="-228600" eaLnBrk="0" hangingPunct="0">
              <a:defRPr sz="2800" b="1">
                <a:solidFill>
                  <a:srgbClr val="FFFF00"/>
                </a:solidFill>
                <a:latin typeface="Courier New" panose="02070309020205020404" pitchFamily="49" charset="0"/>
              </a:defRPr>
            </a:lvl4pPr>
            <a:lvl5pPr marL="2057400" indent="-228600" eaLnBrk="0" hangingPunct="0">
              <a:defRPr sz="2800" b="1">
                <a:solidFill>
                  <a:srgbClr val="FFFF00"/>
                </a:solidFill>
                <a:latin typeface="Courier New" panose="02070309020205020404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Courier New" panose="02070309020205020404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Courier New" panose="02070309020205020404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Courier New" panose="02070309020205020404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Courier New" panose="02070309020205020404" pitchFamily="49" charset="0"/>
              </a:defRPr>
            </a:lvl9pPr>
          </a:lstStyle>
          <a:p>
            <a:pPr marL="0" indent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d-ID" altLang="id-ID" sz="2400" dirty="0">
                <a:solidFill>
                  <a:schemeClr val="tx1"/>
                </a:solidFill>
                <a:latin typeface="Tahoma" panose="020B0604030504040204" pitchFamily="34" charset="0"/>
              </a:rPr>
              <a:t>K</a:t>
            </a:r>
            <a:r>
              <a:rPr lang="id-ID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etentuan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Pelaksanaan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pekerjaan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pengadaan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barang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/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jasa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termasuk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barang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dan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pekerjaan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yg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dilaksanakan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sendiri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yang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nilainya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di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atas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Rp</a:t>
            </a:r>
            <a:r>
              <a:rPr lang="id-ID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50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.000.000,00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Belanja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Tidak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Langsung</a:t>
            </a:r>
            <a:endParaRPr lang="en-US" altLang="id-ID" sz="2400" dirty="0" smtClean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Jasa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Pelayanan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Kesehatan</a:t>
            </a:r>
            <a:endParaRPr lang="en-US" altLang="id-ID" sz="2400" dirty="0" smtClean="0">
              <a:solidFill>
                <a:schemeClr val="tx1"/>
              </a:solidFill>
              <a:latin typeface="Tahoma" panose="020B060403050404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Pengeluaran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  <a:r>
              <a:rPr lang="en-US" altLang="id-ID" sz="2400" dirty="0" err="1" smtClean="0">
                <a:solidFill>
                  <a:schemeClr val="tx1"/>
                </a:solidFill>
                <a:latin typeface="Tahoma" panose="020B0604030504040204" pitchFamily="34" charset="0"/>
              </a:rPr>
              <a:t>Pembiayaan</a:t>
            </a:r>
            <a:r>
              <a:rPr lang="en-US" altLang="id-ID" sz="2400" dirty="0" smtClean="0">
                <a:solidFill>
                  <a:schemeClr val="tx1"/>
                </a:solidFill>
                <a:latin typeface="Tahoma" panose="020B0604030504040204" pitchFamily="34" charset="0"/>
              </a:rPr>
              <a:t>.</a:t>
            </a:r>
            <a:endParaRPr lang="en-US" altLang="id-ID" sz="2400" dirty="0" smtClean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17098" y="1524000"/>
            <a:ext cx="8712200" cy="1278057"/>
          </a:xfrm>
          <a:prstGeom prst="rect">
            <a:avLst/>
          </a:prstGeom>
        </p:spPr>
        <p:txBody>
          <a:bodyPr rtlCol="0">
            <a:noAutofit/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Bef>
                <a:spcPts val="300"/>
              </a:spcBef>
              <a:spcAft>
                <a:spcPts val="0"/>
              </a:spcAft>
              <a:buNone/>
              <a:tabLst>
                <a:tab pos="266700" algn="l"/>
              </a:tabLst>
              <a:defRPr/>
            </a:pPr>
            <a:r>
              <a:rPr lang="id-ID" sz="2400" dirty="0"/>
              <a:t>Penyedia Barang/Jasa mengajukan Permohonan pembayaran </a:t>
            </a:r>
            <a:r>
              <a:rPr lang="id-ID" sz="2400" b="1" dirty="0"/>
              <a:t>paling lambat </a:t>
            </a:r>
            <a:r>
              <a:rPr lang="id-ID" sz="2400" b="1" dirty="0" smtClean="0"/>
              <a:t>14 hari </a:t>
            </a:r>
            <a:r>
              <a:rPr lang="id-ID" sz="2400" b="1" dirty="0"/>
              <a:t>kerja </a:t>
            </a:r>
            <a:r>
              <a:rPr lang="id-ID" sz="2400" dirty="0"/>
              <a:t>setelah berita acara serah terima hasil pekerjaan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marL="0" indent="0" algn="just" eaLnBrk="1" fontAlgn="auto" hangingPunct="1">
              <a:spcBef>
                <a:spcPts val="300"/>
              </a:spcBef>
              <a:spcAft>
                <a:spcPts val="0"/>
              </a:spcAft>
              <a:buFont typeface="Arial" charset="0"/>
              <a:buNone/>
              <a:tabLst>
                <a:tab pos="266700" algn="l"/>
              </a:tabLst>
              <a:defRPr/>
            </a:pPr>
            <a:endParaRPr lang="id-ID" sz="2200" kern="0" dirty="0" smtClean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 eaLnBrk="1" fontAlgn="auto" hangingPunct="1">
              <a:spcBef>
                <a:spcPts val="300"/>
              </a:spcBef>
              <a:spcAft>
                <a:spcPts val="0"/>
              </a:spcAft>
              <a:buFont typeface="Arial" charset="0"/>
              <a:buNone/>
              <a:tabLst>
                <a:tab pos="571500" algn="l"/>
              </a:tabLst>
              <a:defRPr/>
            </a:pPr>
            <a:endParaRPr lang="id-ID" sz="2200" kern="0" dirty="0" smtClean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 eaLnBrk="1" fontAlgn="auto" hangingPunct="1">
              <a:spcBef>
                <a:spcPts val="300"/>
              </a:spcBef>
              <a:spcAft>
                <a:spcPts val="0"/>
              </a:spcAft>
              <a:buFont typeface="Arial" charset="0"/>
              <a:buNone/>
              <a:tabLst>
                <a:tab pos="571500" algn="l"/>
              </a:tabLst>
              <a:defRPr/>
            </a:pPr>
            <a:endParaRPr lang="id-ID" sz="2200" kern="0" dirty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68632" y="5638800"/>
            <a:ext cx="8712200" cy="990600"/>
          </a:xfrm>
          <a:prstGeom prst="rect">
            <a:avLst/>
          </a:prstGeom>
        </p:spPr>
        <p:txBody>
          <a:bodyPr rtlCol="0">
            <a:noAutofit/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Bef>
                <a:spcPts val="300"/>
              </a:spcBef>
              <a:spcAft>
                <a:spcPts val="0"/>
              </a:spcAft>
              <a:buNone/>
              <a:tabLst>
                <a:tab pos="266700" algn="l"/>
              </a:tabLst>
              <a:defRPr/>
            </a:pPr>
            <a:r>
              <a:rPr lang="id-ID" sz="2400" dirty="0"/>
              <a:t>Mekanisme pengadaan barang dan jasa mengacu pada </a:t>
            </a:r>
            <a:r>
              <a:rPr lang="en-US" sz="2400" dirty="0" err="1"/>
              <a:t>ketentuan</a:t>
            </a:r>
            <a:r>
              <a:rPr lang="en-US" sz="2400" dirty="0"/>
              <a:t> </a:t>
            </a:r>
            <a:r>
              <a:rPr lang="id-ID" sz="2400" dirty="0"/>
              <a:t>perundang-undangan</a:t>
            </a:r>
            <a:r>
              <a:rPr lang="id-ID" sz="220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marL="0" indent="0" algn="just" eaLnBrk="1" fontAlgn="auto" hangingPunct="1">
              <a:spcBef>
                <a:spcPts val="300"/>
              </a:spcBef>
              <a:spcAft>
                <a:spcPts val="0"/>
              </a:spcAft>
              <a:buFont typeface="Arial" charset="0"/>
              <a:buNone/>
              <a:tabLst>
                <a:tab pos="266700" algn="l"/>
              </a:tabLst>
              <a:defRPr/>
            </a:pPr>
            <a:endParaRPr lang="id-ID" sz="2200" kern="0" dirty="0" smtClean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 eaLnBrk="1" fontAlgn="auto" hangingPunct="1">
              <a:spcBef>
                <a:spcPts val="300"/>
              </a:spcBef>
              <a:spcAft>
                <a:spcPts val="0"/>
              </a:spcAft>
              <a:buFont typeface="Arial" charset="0"/>
              <a:buNone/>
              <a:tabLst>
                <a:tab pos="571500" algn="l"/>
              </a:tabLst>
              <a:defRPr/>
            </a:pPr>
            <a:endParaRPr lang="id-ID" sz="2200" kern="0" dirty="0" smtClean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 eaLnBrk="1" fontAlgn="auto" hangingPunct="1">
              <a:spcBef>
                <a:spcPts val="300"/>
              </a:spcBef>
              <a:spcAft>
                <a:spcPts val="0"/>
              </a:spcAft>
              <a:buFont typeface="Arial" charset="0"/>
              <a:buNone/>
              <a:tabLst>
                <a:tab pos="571500" algn="l"/>
              </a:tabLst>
              <a:defRPr/>
            </a:pPr>
            <a:endParaRPr lang="id-ID" sz="2200" kern="0" dirty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7301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09538"/>
            <a:ext cx="8229600" cy="6497637"/>
          </a:xfrm>
          <a:solidFill>
            <a:srgbClr val="6699FF"/>
          </a:solidFill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b="1" dirty="0" smtClean="0">
                <a:latin typeface="Arial" pitchFamily="34" charset="0"/>
              </a:rPr>
              <a:t>PROSES PENCAIRAN DAN </a:t>
            </a:r>
            <a:endParaRPr lang="en-US" sz="3000" b="1" dirty="0" smtClean="0">
              <a:latin typeface="Arial" pitchFamily="34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sz="3000" b="1" dirty="0" smtClean="0">
                <a:latin typeface="Arial" pitchFamily="34" charset="0"/>
              </a:rPr>
              <a:t>PEMBAYARAN- LS</a:t>
            </a:r>
            <a:endParaRPr lang="en-GB" sz="3000" b="1" dirty="0" smtClean="0">
              <a:latin typeface="Arial" pitchFamily="34" charset="0"/>
            </a:endParaRPr>
          </a:p>
        </p:txBody>
      </p:sp>
      <p:sp>
        <p:nvSpPr>
          <p:cNvPr id="124931" name="AutoShape 3"/>
          <p:cNvSpPr>
            <a:spLocks noChangeArrowheads="1"/>
          </p:cNvSpPr>
          <p:nvPr/>
        </p:nvSpPr>
        <p:spPr bwMode="auto">
          <a:xfrm>
            <a:off x="842963" y="1360488"/>
            <a:ext cx="2560637" cy="534987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</a:rPr>
              <a:t>PEJABAT PA</a:t>
            </a: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124932" name="AutoShape 4"/>
          <p:cNvSpPr>
            <a:spLocks noChangeArrowheads="1"/>
          </p:cNvSpPr>
          <p:nvPr/>
        </p:nvSpPr>
        <p:spPr bwMode="auto">
          <a:xfrm>
            <a:off x="839788" y="2549525"/>
            <a:ext cx="2566987" cy="53498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</a:rPr>
              <a:t>PPK-SKPD</a:t>
            </a: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124933" name="Oval 5"/>
          <p:cNvSpPr>
            <a:spLocks noChangeArrowheads="1"/>
          </p:cNvSpPr>
          <p:nvPr/>
        </p:nvSpPr>
        <p:spPr bwMode="auto">
          <a:xfrm>
            <a:off x="512763" y="3602038"/>
            <a:ext cx="3241675" cy="1163637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</a:rPr>
              <a:t>BENDAHARA</a:t>
            </a:r>
          </a:p>
          <a:p>
            <a:pPr algn="ctr"/>
            <a:r>
              <a:rPr lang="en-US" sz="2400">
                <a:solidFill>
                  <a:srgbClr val="000000"/>
                </a:solidFill>
              </a:rPr>
              <a:t>PENGELURAN</a:t>
            </a: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124934" name="Oval 6"/>
          <p:cNvSpPr>
            <a:spLocks noChangeArrowheads="1"/>
          </p:cNvSpPr>
          <p:nvPr/>
        </p:nvSpPr>
        <p:spPr bwMode="auto">
          <a:xfrm>
            <a:off x="1441450" y="5373688"/>
            <a:ext cx="1371600" cy="646112"/>
          </a:xfrm>
          <a:prstGeom prst="ellipse">
            <a:avLst/>
          </a:prstGeom>
          <a:solidFill>
            <a:srgbClr val="FFFF00"/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</a:rPr>
              <a:t>PPTK</a:t>
            </a: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124937" name="Rectangle 9"/>
          <p:cNvSpPr>
            <a:spLocks noChangeArrowheads="1"/>
          </p:cNvSpPr>
          <p:nvPr/>
        </p:nvSpPr>
        <p:spPr bwMode="auto">
          <a:xfrm>
            <a:off x="6372225" y="5229225"/>
            <a:ext cx="1800225" cy="1104900"/>
          </a:xfrm>
          <a:prstGeom prst="rect">
            <a:avLst/>
          </a:prstGeom>
          <a:solidFill>
            <a:srgbClr val="00B050"/>
          </a:solidFill>
          <a:ln w="38100" algn="ctr">
            <a:solidFill>
              <a:srgbClr val="FFFF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3200">
                <a:solidFill>
                  <a:prstClr val="black"/>
                </a:solidFill>
              </a:rPr>
              <a:t>PIHAK</a:t>
            </a:r>
          </a:p>
          <a:p>
            <a:pPr algn="ctr"/>
            <a:r>
              <a:rPr lang="en-US" sz="3200">
                <a:solidFill>
                  <a:prstClr val="black"/>
                </a:solidFill>
              </a:rPr>
              <a:t>III</a:t>
            </a:r>
            <a:endParaRPr lang="en-GB" sz="3200">
              <a:solidFill>
                <a:prstClr val="black"/>
              </a:solidFill>
            </a:endParaRPr>
          </a:p>
        </p:txBody>
      </p:sp>
      <p:sp>
        <p:nvSpPr>
          <p:cNvPr id="124938" name="Line 10"/>
          <p:cNvSpPr>
            <a:spLocks noChangeShapeType="1"/>
          </p:cNvSpPr>
          <p:nvPr/>
        </p:nvSpPr>
        <p:spPr bwMode="auto">
          <a:xfrm>
            <a:off x="3492500" y="1628775"/>
            <a:ext cx="2087563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939" name="Line 11"/>
          <p:cNvSpPr>
            <a:spLocks noChangeShapeType="1"/>
          </p:cNvSpPr>
          <p:nvPr/>
        </p:nvSpPr>
        <p:spPr bwMode="auto">
          <a:xfrm>
            <a:off x="2124075" y="2060575"/>
            <a:ext cx="0" cy="431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940" name="Line 12"/>
          <p:cNvSpPr>
            <a:spLocks noChangeShapeType="1"/>
          </p:cNvSpPr>
          <p:nvPr/>
        </p:nvSpPr>
        <p:spPr bwMode="auto">
          <a:xfrm>
            <a:off x="2124075" y="3141663"/>
            <a:ext cx="0" cy="3587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941" name="Line 13"/>
          <p:cNvSpPr>
            <a:spLocks noChangeShapeType="1"/>
          </p:cNvSpPr>
          <p:nvPr/>
        </p:nvSpPr>
        <p:spPr bwMode="auto">
          <a:xfrm>
            <a:off x="2124075" y="4868863"/>
            <a:ext cx="0" cy="431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942" name="Line 14"/>
          <p:cNvSpPr>
            <a:spLocks noChangeShapeType="1"/>
          </p:cNvSpPr>
          <p:nvPr/>
        </p:nvSpPr>
        <p:spPr bwMode="auto">
          <a:xfrm>
            <a:off x="2916238" y="5805488"/>
            <a:ext cx="3455987" cy="0"/>
          </a:xfrm>
          <a:prstGeom prst="line">
            <a:avLst/>
          </a:prstGeom>
          <a:noFill/>
          <a:ln w="38100">
            <a:solidFill>
              <a:srgbClr val="CC0000"/>
            </a:solidFill>
            <a:prstDash val="sysDot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943" name="Line 15"/>
          <p:cNvSpPr>
            <a:spLocks noChangeShapeType="1"/>
          </p:cNvSpPr>
          <p:nvPr/>
        </p:nvSpPr>
        <p:spPr bwMode="auto">
          <a:xfrm flipH="1">
            <a:off x="7235825" y="2154238"/>
            <a:ext cx="0" cy="1109662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944" name="Line 16"/>
          <p:cNvSpPr>
            <a:spLocks noChangeShapeType="1"/>
          </p:cNvSpPr>
          <p:nvPr/>
        </p:nvSpPr>
        <p:spPr bwMode="auto">
          <a:xfrm>
            <a:off x="7235825" y="4437063"/>
            <a:ext cx="0" cy="792162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945" name="Rectangle 17"/>
          <p:cNvSpPr>
            <a:spLocks noChangeArrowheads="1"/>
          </p:cNvSpPr>
          <p:nvPr/>
        </p:nvSpPr>
        <p:spPr bwMode="auto">
          <a:xfrm>
            <a:off x="4170363" y="1957388"/>
            <a:ext cx="882650" cy="495300"/>
          </a:xfrm>
          <a:prstGeom prst="rect">
            <a:avLst/>
          </a:prstGeom>
          <a:solidFill>
            <a:srgbClr val="DC90CE"/>
          </a:solidFill>
          <a:ln w="38100" algn="ctr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prstClr val="black"/>
                </a:solidFill>
              </a:rPr>
              <a:t>SPM</a:t>
            </a:r>
            <a:endParaRPr lang="en-GB" sz="2400">
              <a:solidFill>
                <a:prstClr val="black"/>
              </a:solidFill>
            </a:endParaRPr>
          </a:p>
        </p:txBody>
      </p:sp>
      <p:sp>
        <p:nvSpPr>
          <p:cNvPr id="124946" name="Rectangle 18"/>
          <p:cNvSpPr>
            <a:spLocks noChangeArrowheads="1"/>
          </p:cNvSpPr>
          <p:nvPr/>
        </p:nvSpPr>
        <p:spPr bwMode="auto">
          <a:xfrm>
            <a:off x="6003925" y="2625725"/>
            <a:ext cx="1019175" cy="495300"/>
          </a:xfrm>
          <a:prstGeom prst="rect">
            <a:avLst/>
          </a:prstGeom>
          <a:solidFill>
            <a:srgbClr val="DC90CE"/>
          </a:solidFill>
          <a:ln w="38100" algn="ctr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prstClr val="black"/>
                </a:solidFill>
              </a:rPr>
              <a:t>SP2D</a:t>
            </a:r>
            <a:endParaRPr lang="en-GB" sz="2400">
              <a:solidFill>
                <a:prstClr val="black"/>
              </a:solidFill>
            </a:endParaRPr>
          </a:p>
        </p:txBody>
      </p:sp>
      <p:sp>
        <p:nvSpPr>
          <p:cNvPr id="124947" name="Rectangle 19"/>
          <p:cNvSpPr>
            <a:spLocks noChangeArrowheads="1"/>
          </p:cNvSpPr>
          <p:nvPr/>
        </p:nvSpPr>
        <p:spPr bwMode="auto">
          <a:xfrm>
            <a:off x="5907088" y="4618038"/>
            <a:ext cx="1214437" cy="400050"/>
          </a:xfrm>
          <a:prstGeom prst="rect">
            <a:avLst/>
          </a:prstGeom>
          <a:solidFill>
            <a:srgbClr val="00B0F0"/>
          </a:solidFill>
          <a:ln w="38100" algn="ctr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prstClr val="black"/>
                </a:solidFill>
                <a:latin typeface="Arial" charset="0"/>
              </a:rPr>
              <a:t>TRANS</a:t>
            </a:r>
            <a:r>
              <a:rPr lang="id-ID" sz="2000" dirty="0">
                <a:solidFill>
                  <a:prstClr val="black"/>
                </a:solidFill>
                <a:latin typeface="Arial" charset="0"/>
              </a:rPr>
              <a:t>F</a:t>
            </a:r>
            <a:endParaRPr lang="en-GB" sz="20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5794" name="AutoShape 20"/>
          <p:cNvSpPr>
            <a:spLocks noChangeArrowheads="1"/>
          </p:cNvSpPr>
          <p:nvPr/>
        </p:nvSpPr>
        <p:spPr bwMode="auto">
          <a:xfrm>
            <a:off x="5637213" y="1541463"/>
            <a:ext cx="2403475" cy="60325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>
                <a:solidFill>
                  <a:prstClr val="black"/>
                </a:solidFill>
              </a:rPr>
              <a:t>KUASA BUD</a:t>
            </a:r>
          </a:p>
        </p:txBody>
      </p:sp>
      <p:sp>
        <p:nvSpPr>
          <p:cNvPr id="29715" name="AutoShape 21"/>
          <p:cNvSpPr>
            <a:spLocks noChangeArrowheads="1"/>
          </p:cNvSpPr>
          <p:nvPr/>
        </p:nvSpPr>
        <p:spPr bwMode="auto">
          <a:xfrm>
            <a:off x="6145213" y="3321050"/>
            <a:ext cx="1993900" cy="107632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>
                <a:solidFill>
                  <a:prstClr val="black"/>
                </a:solidFill>
                <a:latin typeface="Arial" charset="0"/>
              </a:rPr>
              <a:t>PT. BANK</a:t>
            </a:r>
          </a:p>
          <a:p>
            <a:pPr algn="ctr">
              <a:defRPr/>
            </a:pPr>
            <a:r>
              <a:rPr lang="en-US">
                <a:solidFill>
                  <a:prstClr val="black"/>
                </a:solidFill>
                <a:latin typeface="Arial" charset="0"/>
              </a:rPr>
              <a:t>JATENG</a:t>
            </a:r>
          </a:p>
        </p:txBody>
      </p:sp>
    </p:spTree>
    <p:extLst>
      <p:ext uri="{BB962C8B-B14F-4D97-AF65-F5344CB8AC3E}">
        <p14:creationId xmlns:p14="http://schemas.microsoft.com/office/powerpoint/2010/main" xmlns="" val="209757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750" y="1428750"/>
            <a:ext cx="8572500" cy="52149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85750" y="214313"/>
            <a:ext cx="8572500" cy="135731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472" y="1643050"/>
            <a:ext cx="3568480" cy="4786346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endParaRPr lang="en-US" sz="2000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Kelengkapan dok SPP</a:t>
            </a: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Pengajuan SPM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NPWP </a:t>
            </a: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Rekanan</a:t>
            </a:r>
            <a:endParaRPr lang="en-US" sz="2000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Referensi Bank Rekanan,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Surat Verifikasi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SPTB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Surat pernyataan pengajuan </a:t>
            </a: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Rekapan Kelengkapan SPP</a:t>
            </a: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Kelengkapan Kontrak</a:t>
            </a:r>
            <a:endParaRPr lang="en-US" sz="2000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Ringkasan </a:t>
            </a:r>
            <a:r>
              <a:rPr lang="id-ID" sz="2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Kontrak,</a:t>
            </a: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endParaRPr lang="id-ID" sz="2000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78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625" y="428625"/>
            <a:ext cx="8229600" cy="928688"/>
          </a:xfrm>
        </p:spPr>
        <p:txBody>
          <a:bodyPr/>
          <a:lstStyle/>
          <a:p>
            <a:pPr algn="ctr"/>
            <a:r>
              <a:rPr lang="id-ID" sz="2600" dirty="0" smtClean="0"/>
              <a:t>PERSYARATAN PENERBITAN SPP/SPM DALAM</a:t>
            </a:r>
            <a:r>
              <a:rPr lang="en-US" sz="2600" dirty="0" smtClean="0"/>
              <a:t> PENGAJUAN </a:t>
            </a:r>
            <a:r>
              <a:rPr lang="id-ID" sz="2600" dirty="0" smtClean="0"/>
              <a:t>LS</a:t>
            </a:r>
            <a:endParaRPr lang="en-US" sz="2600" dirty="0" smtClean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788024" y="1700808"/>
            <a:ext cx="3712496" cy="4786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en-US" sz="2000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lnSpc>
                <a:spcPct val="80000"/>
              </a:lnSpc>
              <a:buFont typeface="+mj-lt"/>
              <a:buAutoNum type="alphaLcPeriod" startAt="9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SPPBJ</a:t>
            </a:r>
          </a:p>
          <a:p>
            <a:pPr marL="514350" indent="-514350">
              <a:lnSpc>
                <a:spcPct val="80000"/>
              </a:lnSpc>
              <a:buFont typeface="+mj-lt"/>
              <a:buAutoNum type="alphaLcPeriod" startAt="9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SPK</a:t>
            </a:r>
          </a:p>
          <a:p>
            <a:pPr marL="514350" indent="-514350">
              <a:lnSpc>
                <a:spcPct val="80000"/>
              </a:lnSpc>
              <a:buFont typeface="+mj-lt"/>
              <a:buAutoNum type="alphaLcPeriod" startAt="9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Jaminan</a:t>
            </a:r>
          </a:p>
          <a:p>
            <a:pPr marL="514350" indent="-514350">
              <a:lnSpc>
                <a:spcPct val="80000"/>
              </a:lnSpc>
              <a:buFont typeface="+mj-lt"/>
              <a:buAutoNum type="alphaLcPeriod" startAt="9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 Pemeriksaan</a:t>
            </a:r>
          </a:p>
          <a:p>
            <a:pPr marL="514350" indent="-514350">
              <a:lnSpc>
                <a:spcPct val="80000"/>
              </a:lnSpc>
              <a:buFont typeface="+mj-lt"/>
              <a:buAutoNum type="alphaLcPeriod" startAt="9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 Pembayaran</a:t>
            </a:r>
          </a:p>
          <a:p>
            <a:pPr marL="514350" indent="-514350">
              <a:lnSpc>
                <a:spcPct val="80000"/>
              </a:lnSpc>
              <a:buFont typeface="+mj-lt"/>
              <a:buAutoNum type="alphaLcPeriod" startAt="9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Kwitansi</a:t>
            </a:r>
          </a:p>
          <a:p>
            <a:pPr marL="514350" indent="-514350">
              <a:lnSpc>
                <a:spcPct val="80000"/>
              </a:lnSpc>
              <a:buFont typeface="+mj-lt"/>
              <a:buAutoNum type="alphaLcPeriod" startAt="9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 Serah terima</a:t>
            </a:r>
          </a:p>
          <a:p>
            <a:pPr marL="514350" indent="-514350">
              <a:lnSpc>
                <a:spcPct val="80000"/>
              </a:lnSpc>
              <a:buFont typeface="+mj-lt"/>
              <a:buAutoNum type="alphaLcPeriod" startAt="9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 Tidak terlambat (#BA Keterlambatan + Bukti Setor)</a:t>
            </a:r>
          </a:p>
          <a:p>
            <a:pPr marL="514350" indent="-514350">
              <a:lnSpc>
                <a:spcPct val="80000"/>
              </a:lnSpc>
              <a:buFont typeface="+mj-lt"/>
              <a:buAutoNum type="alphaLcPeriod" startAt="9"/>
            </a:pPr>
            <a:r>
              <a:rPr lang="id-ID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Adendum (Jika Ada</a:t>
            </a:r>
            <a:r>
              <a:rPr lang="en-US" sz="20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id-ID" sz="2000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9884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0"/>
          <p:cNvSpPr txBox="1">
            <a:spLocks/>
          </p:cNvSpPr>
          <p:nvPr/>
        </p:nvSpPr>
        <p:spPr>
          <a:xfrm>
            <a:off x="0" y="163513"/>
            <a:ext cx="8964613" cy="6477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d-ID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PERTANGGUNGJAWABAN BENDAHARA</a:t>
            </a:r>
            <a:endParaRPr lang="id-ID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491820817"/>
              </p:ext>
            </p:extLst>
          </p:nvPr>
        </p:nvGraphicFramePr>
        <p:xfrm>
          <a:off x="0" y="1052736"/>
          <a:ext cx="8964488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985727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5738-52B6-4B4A-B508-91842BD0866E}" type="datetime1">
              <a:rPr lang="en-US" smtClean="0"/>
              <a:pPr/>
              <a:t>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54815-21CF-4176-B312-AA1F75B29212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4650" y="117809"/>
            <a:ext cx="5336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Penatausahaan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5416" y="1403499"/>
            <a:ext cx="8690309" cy="381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15464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E97A31A-B863-4531-BFD2-B7DF6740E3B4}"/>
              </a:ext>
            </a:extLst>
          </p:cNvPr>
          <p:cNvSpPr/>
          <p:nvPr/>
        </p:nvSpPr>
        <p:spPr>
          <a:xfrm>
            <a:off x="285750" y="1428750"/>
            <a:ext cx="8572500" cy="52149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="" xmlns:a16="http://schemas.microsoft.com/office/drawing/2014/main" id="{BD289591-D9C7-4E81-B4CC-AAA9214D9848}"/>
              </a:ext>
            </a:extLst>
          </p:cNvPr>
          <p:cNvSpPr/>
          <p:nvPr/>
        </p:nvSpPr>
        <p:spPr>
          <a:xfrm>
            <a:off x="285750" y="214313"/>
            <a:ext cx="8572500" cy="135731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7828" name="Rectangle 2"/>
          <p:cNvSpPr>
            <a:spLocks noGrp="1"/>
          </p:cNvSpPr>
          <p:nvPr>
            <p:ph type="ctrTitle"/>
          </p:nvPr>
        </p:nvSpPr>
        <p:spPr>
          <a:xfrm>
            <a:off x="428625" y="428625"/>
            <a:ext cx="8229600" cy="928688"/>
          </a:xfrm>
        </p:spPr>
        <p:txBody>
          <a:bodyPr/>
          <a:lstStyle/>
          <a:p>
            <a:r>
              <a:rPr lang="id-ID" altLang="en-US" sz="2600" smtClean="0"/>
              <a:t>PERSYARATAN PENERBITAN SP2D DALAM</a:t>
            </a:r>
            <a:r>
              <a:rPr lang="en-US" altLang="en-US" sz="2600" smtClean="0"/>
              <a:t> PENGAJUAN UANG PERSEDIAAN (UP)</a:t>
            </a:r>
          </a:p>
        </p:txBody>
      </p:sp>
      <p:sp>
        <p:nvSpPr>
          <p:cNvPr id="77829" name="Rectangle 3"/>
          <p:cNvSpPr>
            <a:spLocks noGrp="1"/>
          </p:cNvSpPr>
          <p:nvPr>
            <p:ph type="subTitle" idx="1"/>
          </p:nvPr>
        </p:nvSpPr>
        <p:spPr>
          <a:xfrm>
            <a:off x="468313" y="1885950"/>
            <a:ext cx="8218487" cy="4186238"/>
          </a:xfrm>
        </p:spPr>
        <p:txBody>
          <a:bodyPr>
            <a:normAutofit fontScale="85000" lnSpcReduction="20000"/>
          </a:bodyPr>
          <a:lstStyle/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endParaRPr lang="en-US" altLang="en-US" sz="2000" b="1" dirty="0" smtClean="0">
              <a:solidFill>
                <a:srgbClr val="000000"/>
              </a:solidFill>
            </a:endParaRP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altLang="en-US" sz="2400" b="1" dirty="0" smtClean="0">
                <a:solidFill>
                  <a:srgbClr val="000000"/>
                </a:solidFill>
              </a:rPr>
              <a:t>SPM</a:t>
            </a:r>
            <a:endParaRPr lang="id-ID" altLang="en-US" sz="2400" b="1" dirty="0" smtClean="0">
              <a:solidFill>
                <a:srgbClr val="000000"/>
              </a:solidFill>
            </a:endParaRPr>
          </a:p>
          <a:p>
            <a:pPr marL="457200" indent="-457200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Penelitian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Kelengkapan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Dokumen</a:t>
            </a:r>
            <a:r>
              <a:rPr lang="id-I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SPP</a:t>
            </a:r>
            <a:endParaRPr lang="en-US" altLang="en-US" sz="2400" b="1" dirty="0" smtClean="0">
              <a:solidFill>
                <a:srgbClr val="000000"/>
              </a:solidFill>
            </a:endParaRP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altLang="en-US" sz="2400" b="1" dirty="0" err="1" smtClean="0">
                <a:solidFill>
                  <a:srgbClr val="000000"/>
                </a:solidFill>
              </a:rPr>
              <a:t>Surat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Pertanggungjawaban</a:t>
            </a:r>
            <a:endParaRPr lang="en-US" altLang="en-US" sz="2400" b="1" dirty="0" smtClean="0">
              <a:solidFill>
                <a:srgbClr val="000000"/>
              </a:solidFill>
            </a:endParaRP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altLang="en-US" sz="2400" b="1" dirty="0" err="1" smtClean="0">
                <a:solidFill>
                  <a:srgbClr val="000000"/>
                </a:solidFill>
              </a:rPr>
              <a:t>Surat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Verifikasi</a:t>
            </a:r>
            <a:endParaRPr lang="en-US" altLang="en-US" sz="2400" b="1" dirty="0" smtClean="0">
              <a:solidFill>
                <a:srgbClr val="000000"/>
              </a:solidFill>
            </a:endParaRP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altLang="en-US" sz="2400" b="1" dirty="0" smtClean="0">
                <a:solidFill>
                  <a:srgbClr val="000000"/>
                </a:solidFill>
              </a:rPr>
              <a:t>Copy SK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penunjukkan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pengelola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keuangan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SKPD;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altLang="en-US" sz="2400" b="1" dirty="0" smtClean="0">
                <a:solidFill>
                  <a:srgbClr val="000000"/>
                </a:solidFill>
              </a:rPr>
              <a:t>Copy DPA-SKPD;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altLang="en-US" sz="2400" b="1" dirty="0" smtClean="0">
                <a:solidFill>
                  <a:srgbClr val="000000"/>
                </a:solidFill>
              </a:rPr>
              <a:t>Copy SPD;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altLang="en-US" sz="2400" b="1" dirty="0" smtClean="0">
                <a:solidFill>
                  <a:srgbClr val="000000"/>
                </a:solidFill>
              </a:rPr>
              <a:t>Specimen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Pejabat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PA/PB/KPA/KPB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dan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BP/BPP;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altLang="en-US" sz="2400" b="1" dirty="0" smtClean="0">
                <a:solidFill>
                  <a:srgbClr val="000000"/>
                </a:solidFill>
              </a:rPr>
              <a:t>NPWP BP/BPP;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altLang="en-US" sz="2400" b="1" dirty="0" err="1" smtClean="0">
                <a:solidFill>
                  <a:srgbClr val="000000"/>
                </a:solidFill>
              </a:rPr>
              <a:t>Nomor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rekening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Bank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Bendahara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Pengeluaran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/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Bendahara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Pengeluaran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Pembantu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pada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Bank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Umum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Pemerintah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; 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altLang="en-US" sz="2400" b="1" dirty="0" err="1" smtClean="0">
                <a:solidFill>
                  <a:srgbClr val="000000"/>
                </a:solidFill>
              </a:rPr>
              <a:t>Rincian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</a:rPr>
              <a:t>P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enggunaan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UP;</a:t>
            </a:r>
          </a:p>
          <a:p>
            <a:pPr marL="457200" indent="-457200" algn="l">
              <a:lnSpc>
                <a:spcPct val="80000"/>
              </a:lnSpc>
              <a:buFont typeface="Calibri" pitchFamily="34" charset="0"/>
              <a:buAutoNum type="alphaLcPeriod"/>
            </a:pPr>
            <a:r>
              <a:rPr lang="en-US" altLang="en-US" sz="2400" b="1" dirty="0" err="1" smtClean="0">
                <a:solidFill>
                  <a:srgbClr val="000000"/>
                </a:solidFill>
              </a:rPr>
              <a:t>Bukti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Setor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sisa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UP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Tahun</a:t>
            </a:r>
            <a:r>
              <a:rPr lang="en-US" altLang="en-US" sz="2400" b="1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0000"/>
                </a:solidFill>
              </a:rPr>
              <a:t>Lalu</a:t>
            </a:r>
            <a:r>
              <a:rPr lang="en-US" altLang="en-US" sz="2400" b="1" dirty="0">
                <a:solidFill>
                  <a:srgbClr val="000000"/>
                </a:solidFill>
              </a:rPr>
              <a:t>;</a:t>
            </a:r>
            <a:endParaRPr lang="en-US" altLang="en-US" sz="2400" b="1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9356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F2339C-79F9-47F3-AD78-8F73BBFBD2A7}" type="slidenum">
              <a:rPr lang="en-GB"/>
              <a:pPr>
                <a:defRPr/>
              </a:pPr>
              <a:t>31</a:t>
            </a:fld>
            <a:endParaRPr lang="en-GB"/>
          </a:p>
        </p:txBody>
      </p:sp>
      <p:sp>
        <p:nvSpPr>
          <p:cNvPr id="325634" name="AutoShape 2"/>
          <p:cNvSpPr>
            <a:spLocks noChangeArrowheads="1"/>
          </p:cNvSpPr>
          <p:nvPr/>
        </p:nvSpPr>
        <p:spPr bwMode="auto">
          <a:xfrm rot="5400000">
            <a:off x="4229100" y="-1485900"/>
            <a:ext cx="762000" cy="4343400"/>
          </a:xfrm>
          <a:prstGeom prst="homePlate">
            <a:avLst>
              <a:gd name="adj" fmla="val 25000"/>
            </a:avLst>
          </a:prstGeom>
          <a:solidFill>
            <a:srgbClr val="FF0000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rot="10800000" vert="eaVert" wrap="none" anchor="ctr"/>
          <a:lstStyle/>
          <a:p>
            <a:pPr algn="ctr">
              <a:defRPr/>
            </a:pPr>
            <a:r>
              <a:rPr 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KELENGKAPAN DOK. SP2D</a:t>
            </a:r>
          </a:p>
        </p:txBody>
      </p:sp>
      <p:sp>
        <p:nvSpPr>
          <p:cNvPr id="325636" name="Rectangle 4"/>
          <p:cNvSpPr>
            <a:spLocks noChangeArrowheads="1"/>
          </p:cNvSpPr>
          <p:nvPr/>
        </p:nvSpPr>
        <p:spPr bwMode="auto">
          <a:xfrm>
            <a:off x="3200400" y="1447800"/>
            <a:ext cx="2895600" cy="533400"/>
          </a:xfrm>
          <a:prstGeom prst="rect">
            <a:avLst/>
          </a:prstGeom>
          <a:solidFill>
            <a:srgbClr val="FFCCFF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SP2D-GU</a:t>
            </a:r>
          </a:p>
        </p:txBody>
      </p:sp>
      <p:sp>
        <p:nvSpPr>
          <p:cNvPr id="325638" name="Text Box 6"/>
          <p:cNvSpPr txBox="1">
            <a:spLocks noChangeArrowheads="1"/>
          </p:cNvSpPr>
          <p:nvPr/>
        </p:nvSpPr>
        <p:spPr bwMode="auto">
          <a:xfrm>
            <a:off x="393700" y="2508250"/>
            <a:ext cx="8534400" cy="34101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169863" indent="-169863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6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Surat</a:t>
            </a:r>
            <a:r>
              <a:rPr lang="en-US" sz="2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Pengantar</a:t>
            </a:r>
            <a:r>
              <a:rPr lang="en-US" sz="2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SPM-GU</a:t>
            </a:r>
          </a:p>
          <a:p>
            <a:pPr marL="177800" indent="-177800">
              <a:spcBef>
                <a:spcPct val="20000"/>
              </a:spcBef>
              <a:buFontTx/>
              <a:buChar char="•"/>
              <a:defRPr/>
            </a:pPr>
            <a:r>
              <a:rPr lang="en-US" sz="26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SPM-GU</a:t>
            </a:r>
            <a:endParaRPr lang="id-ID" sz="26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charset="0"/>
            </a:endParaRPr>
          </a:p>
          <a:p>
            <a:pPr marL="177800" indent="-177800">
              <a:spcBef>
                <a:spcPct val="20000"/>
              </a:spcBef>
              <a:buFontTx/>
              <a:buChar char="•"/>
              <a:defRPr/>
            </a:pPr>
            <a:r>
              <a:rPr lang="en-US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Penelitian</a:t>
            </a:r>
            <a:r>
              <a:rPr lang="en-US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Kelengkapan</a:t>
            </a:r>
            <a:r>
              <a:rPr lang="en-US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Dokumen</a:t>
            </a:r>
            <a:r>
              <a:rPr lang="id-ID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SPP</a:t>
            </a:r>
            <a:endParaRPr lang="en-US" sz="2600" b="1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charset="0"/>
            </a:endParaRPr>
          </a:p>
          <a:p>
            <a:pPr marL="177800" indent="-177800">
              <a:spcBef>
                <a:spcPct val="20000"/>
              </a:spcBef>
              <a:buFontTx/>
              <a:buChar char="•"/>
              <a:defRPr/>
            </a:pPr>
            <a:r>
              <a:rPr lang="en-US" sz="26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Surat</a:t>
            </a:r>
            <a:r>
              <a:rPr lang="en-US" sz="2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Pernyataan</a:t>
            </a:r>
            <a:r>
              <a:rPr lang="en-US" sz="2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tgjwb</a:t>
            </a:r>
            <a:r>
              <a:rPr lang="en-US" sz="2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id-ID" sz="2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SPM GU</a:t>
            </a:r>
            <a:endParaRPr lang="en-US" sz="2600" b="1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charset="0"/>
            </a:endParaRPr>
          </a:p>
          <a:p>
            <a:pPr marL="177800" indent="-177800">
              <a:spcBef>
                <a:spcPct val="20000"/>
              </a:spcBef>
              <a:buFontTx/>
              <a:buChar char="•"/>
              <a:defRPr/>
            </a:pPr>
            <a:r>
              <a:rPr lang="en-US" sz="2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Lap </a:t>
            </a:r>
            <a:r>
              <a:rPr lang="en-US" sz="26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Pertgg</a:t>
            </a:r>
            <a:r>
              <a:rPr lang="en-US" sz="2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jwban</a:t>
            </a:r>
            <a:r>
              <a:rPr lang="en-US" sz="2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(LPJ)</a:t>
            </a:r>
            <a:r>
              <a:rPr lang="id-ID" sz="2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Uang Persediaan</a:t>
            </a:r>
          </a:p>
          <a:p>
            <a:pPr marL="177800" indent="-177800">
              <a:spcBef>
                <a:spcPct val="20000"/>
              </a:spcBef>
              <a:buFontTx/>
              <a:buChar char="•"/>
              <a:defRPr/>
            </a:pPr>
            <a:r>
              <a:rPr lang="id-ID" sz="2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Surat Pernyataan Tanggung Jawab Belanja (SPTB)</a:t>
            </a:r>
          </a:p>
          <a:p>
            <a:pPr marL="177800" indent="-177800">
              <a:spcBef>
                <a:spcPct val="20000"/>
              </a:spcBef>
              <a:buFontTx/>
              <a:buChar char="•"/>
              <a:defRPr/>
            </a:pPr>
            <a:r>
              <a:rPr lang="id-ID" sz="2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Surat Pernyataan Verifikasi</a:t>
            </a:r>
          </a:p>
        </p:txBody>
      </p:sp>
    </p:spTree>
    <p:extLst>
      <p:ext uri="{BB962C8B-B14F-4D97-AF65-F5344CB8AC3E}">
        <p14:creationId xmlns:p14="http://schemas.microsoft.com/office/powerpoint/2010/main" xmlns="" val="5019673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EB75B3-8AA0-404D-9B14-B51288FFE85E}" type="slidenum">
              <a:rPr lang="en-GB"/>
              <a:pPr>
                <a:defRPr/>
              </a:pPr>
              <a:t>32</a:t>
            </a:fld>
            <a:endParaRPr lang="en-GB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362200" y="457200"/>
            <a:ext cx="4724400" cy="914400"/>
          </a:xfrm>
          <a:prstGeom prst="rect">
            <a:avLst/>
          </a:prstGeom>
          <a:solidFill>
            <a:srgbClr val="FFCCFF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sz="2400" b="1"/>
              <a:t> </a:t>
            </a:r>
            <a:r>
              <a:rPr lang="id-ID" sz="2800" b="1"/>
              <a:t>KELENGKAPAN DOKUMEN</a:t>
            </a:r>
          </a:p>
          <a:p>
            <a:pPr algn="ctr"/>
            <a:r>
              <a:rPr lang="en-US" sz="2800" b="1"/>
              <a:t>SP2D-TU</a:t>
            </a: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446567" y="1752600"/>
            <a:ext cx="8176437" cy="39703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 marL="174625" indent="-17462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n-US" sz="2400" b="1" dirty="0" err="1"/>
              <a:t>Surat</a:t>
            </a:r>
            <a:r>
              <a:rPr lang="en-US" sz="2400" b="1" dirty="0"/>
              <a:t> </a:t>
            </a:r>
            <a:r>
              <a:rPr lang="en-US" sz="2400" b="1" dirty="0" err="1"/>
              <a:t>Pengantar</a:t>
            </a:r>
            <a:r>
              <a:rPr lang="en-US" sz="2400" b="1" dirty="0"/>
              <a:t> SPM-TU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n-US" sz="2400" b="1" dirty="0" smtClean="0"/>
              <a:t>SPM-TU</a:t>
            </a:r>
            <a:endParaRPr lang="id-ID" sz="2400" b="1" dirty="0" smtClean="0"/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n-US" sz="24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Penelitian</a:t>
            </a:r>
            <a:r>
              <a:rPr lang="en-US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Kelengkapan</a:t>
            </a:r>
            <a:r>
              <a:rPr lang="en-US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Dokumen</a:t>
            </a:r>
            <a:r>
              <a:rPr lang="id-ID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SPP</a:t>
            </a:r>
            <a:endParaRPr lang="en-US" sz="2400" b="1" dirty="0"/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en-US" sz="2400" b="1" dirty="0" err="1"/>
              <a:t>Surat</a:t>
            </a:r>
            <a:r>
              <a:rPr lang="en-US" sz="2400" b="1" dirty="0"/>
              <a:t> </a:t>
            </a:r>
            <a:r>
              <a:rPr lang="en-US" sz="2400" b="1" dirty="0" err="1"/>
              <a:t>Pernyataan</a:t>
            </a:r>
            <a:r>
              <a:rPr lang="en-US" sz="2400" b="1" dirty="0"/>
              <a:t> </a:t>
            </a:r>
            <a:r>
              <a:rPr lang="en-US" sz="2400" b="1" dirty="0" err="1"/>
              <a:t>tgjwb</a:t>
            </a:r>
            <a:r>
              <a:rPr lang="en-US" sz="2400" b="1" dirty="0"/>
              <a:t> </a:t>
            </a:r>
            <a:r>
              <a:rPr lang="id-ID" sz="2400" b="1" dirty="0"/>
              <a:t>Pengajuan SPM TU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id-ID" sz="2400" b="1" dirty="0"/>
              <a:t>Surat Pernyataan Verifikasi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id-ID" sz="2400" b="1" dirty="0"/>
              <a:t>Maksimal 1 bulan dari penerbitan SP2D diajukan SPM TU Nihil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7039990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1285860"/>
            <a:ext cx="40386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3838" indent="-223838">
              <a:spcBef>
                <a:spcPts val="0"/>
              </a:spcBef>
              <a:buFontTx/>
              <a:buChar char="•"/>
              <a:defRPr/>
            </a:pP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SPP</a:t>
            </a:r>
          </a:p>
          <a:p>
            <a:pPr marL="223838" indent="-223838">
              <a:spcBef>
                <a:spcPts val="0"/>
              </a:spcBef>
              <a:buFontTx/>
              <a:buChar char="•"/>
              <a:defRPr/>
            </a:pP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SPM-LS</a:t>
            </a:r>
          </a:p>
          <a:p>
            <a:pPr marL="223838" indent="-223838">
              <a:spcBef>
                <a:spcPts val="0"/>
              </a:spcBef>
              <a:buFontTx/>
              <a:buChar char="•"/>
              <a:defRPr/>
            </a:pP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Surat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Pernyataan</a:t>
            </a: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Tanggungjawab Pengajuan SPM-LS</a:t>
            </a:r>
          </a:p>
          <a:p>
            <a:pPr marL="223838" indent="-223838">
              <a:spcBef>
                <a:spcPts val="0"/>
              </a:spcBef>
              <a:buFontTx/>
              <a:buChar char="•"/>
              <a:defRPr/>
            </a:pP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Pernyataan Verifikasi</a:t>
            </a:r>
          </a:p>
          <a:p>
            <a:pPr marL="223838" indent="-223838">
              <a:spcBef>
                <a:spcPts val="0"/>
              </a:spcBef>
              <a:buFontTx/>
              <a:buChar char="•"/>
              <a:defRPr/>
            </a:pP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Ringkasan Kontrak</a:t>
            </a:r>
          </a:p>
          <a:p>
            <a:pPr marL="223838" indent="-223838">
              <a:spcBef>
                <a:spcPts val="0"/>
              </a:spcBef>
              <a:buFontTx/>
              <a:buChar char="•"/>
              <a:defRPr/>
            </a:pP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Surat Pernyataan Tanggungjawab Belanja (SPTB)</a:t>
            </a:r>
          </a:p>
          <a:p>
            <a:pPr marL="223838" indent="-223838">
              <a:spcBef>
                <a:spcPts val="0"/>
              </a:spcBef>
              <a:buFontTx/>
              <a:buChar char="•"/>
              <a:defRPr/>
            </a:pP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Daftar Kelengkapan LS Barang dan Jasa</a:t>
            </a:r>
          </a:p>
          <a:p>
            <a:pPr marL="223838" indent="-223838">
              <a:spcBef>
                <a:spcPts val="0"/>
              </a:spcBef>
              <a:buFontTx/>
              <a:buChar char="•"/>
              <a:defRPr/>
            </a:pP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Foto Copy Referensi 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Bank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Penyedia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Barang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/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Jasa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pada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Bank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Umum</a:t>
            </a:r>
            <a:endParaRPr lang="en-US" sz="1800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charset="0"/>
            </a:endParaRPr>
          </a:p>
          <a:p>
            <a:pPr marL="223838" indent="-223838">
              <a:spcBef>
                <a:spcPts val="0"/>
              </a:spcBef>
              <a:buFontTx/>
              <a:buChar char="•"/>
              <a:defRPr/>
            </a:pP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Foto Copy 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NPWP</a:t>
            </a:r>
          </a:p>
          <a:p>
            <a:pPr marL="223838" indent="-223838">
              <a:spcBef>
                <a:spcPts val="0"/>
              </a:spcBef>
              <a:buFontTx/>
              <a:buChar char="•"/>
              <a:defRPr/>
            </a:pP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Faktur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pajak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dan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Surat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Setoran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Pajak</a:t>
            </a: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(e-Faktur &amp; Billing)</a:t>
            </a:r>
            <a:endParaRPr lang="en-US" sz="1800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charset="0"/>
            </a:endParaRPr>
          </a:p>
          <a:p>
            <a:pPr marL="223838" indent="-223838">
              <a:spcBef>
                <a:spcPts val="0"/>
              </a:spcBef>
              <a:buFontTx/>
              <a:buChar char="•"/>
              <a:defRPr/>
            </a:pP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SPK</a:t>
            </a:r>
          </a:p>
          <a:p>
            <a:pPr marL="223838" indent="-223838">
              <a:spcBef>
                <a:spcPts val="0"/>
              </a:spcBef>
              <a:buFontTx/>
              <a:buChar char="•"/>
              <a:defRPr/>
            </a:pP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BA-BA</a:t>
            </a: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(BA Pemeriksaan, dll)</a:t>
            </a:r>
            <a:endParaRPr lang="en-US" sz="1800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endParaRPr lang="id-ID" sz="1800" dirty="0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4294967295"/>
          </p:nvPr>
        </p:nvSpPr>
        <p:spPr>
          <a:xfrm>
            <a:off x="4648200" y="1285860"/>
            <a:ext cx="40386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3838" indent="-223838">
              <a:buFontTx/>
              <a:buChar char="•"/>
              <a:defRPr/>
            </a:pP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SPM-LS</a:t>
            </a:r>
          </a:p>
          <a:p>
            <a:pPr marL="223838" indent="-223838">
              <a:buFontTx/>
              <a:buChar char="•"/>
              <a:defRPr/>
            </a:pP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Surat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Pernyataan</a:t>
            </a: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Tanggungjawab Pengajuan SPM-LS</a:t>
            </a:r>
          </a:p>
          <a:p>
            <a:pPr marL="223838" indent="-223838">
              <a:buFontTx/>
              <a:buChar char="•"/>
              <a:defRPr/>
            </a:pP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Pernyataan Verifikasi</a:t>
            </a:r>
          </a:p>
          <a:p>
            <a:pPr marL="223838" indent="-223838">
              <a:buFontTx/>
              <a:buChar char="•"/>
              <a:defRPr/>
            </a:pP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Penelitian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Kelengkapan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Dokumen</a:t>
            </a: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SPP</a:t>
            </a:r>
            <a:endParaRPr lang="en-US" sz="1800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charset="0"/>
            </a:endParaRPr>
          </a:p>
          <a:p>
            <a:pPr marL="223838" indent="-223838">
              <a:buFontTx/>
              <a:buChar char="•"/>
              <a:defRPr/>
            </a:pP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Ringkasan Kontrak</a:t>
            </a:r>
          </a:p>
          <a:p>
            <a:pPr marL="223838" indent="-223838">
              <a:buFontTx/>
              <a:buChar char="•"/>
              <a:defRPr/>
            </a:pP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Surat Pernyataan Tanggungjawab Belanja (SPTB)</a:t>
            </a:r>
          </a:p>
          <a:p>
            <a:pPr marL="223838" indent="-223838">
              <a:buFontTx/>
              <a:buChar char="•"/>
              <a:defRPr/>
            </a:pP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Foto Copy Referensi 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Bank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Penyedia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Barang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/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Jasa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pada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Bank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Umum</a:t>
            </a:r>
            <a:endParaRPr lang="en-US" sz="1800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charset="0"/>
            </a:endParaRPr>
          </a:p>
          <a:p>
            <a:pPr marL="223838" indent="-223838">
              <a:buFontTx/>
              <a:buChar char="•"/>
              <a:defRPr/>
            </a:pP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Foto Copy 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NPWP</a:t>
            </a:r>
          </a:p>
          <a:p>
            <a:pPr marL="223838" indent="-223838">
              <a:buFontTx/>
              <a:buChar char="•"/>
              <a:defRPr/>
            </a:pP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Faktur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pajak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dan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Surat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Setoran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Pajak</a:t>
            </a:r>
            <a:r>
              <a:rPr lang="id-ID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(e-Faktur &amp; Billing)</a:t>
            </a:r>
            <a:endParaRPr lang="en-US" sz="1800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charset="0"/>
            </a:endParaRPr>
          </a:p>
          <a:p>
            <a:endParaRPr lang="id-ID" sz="18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94C5F0-D55D-415D-A25B-86658C2B9629}" type="slidenum">
              <a:rPr lang="en-GB"/>
              <a:pPr>
                <a:defRPr/>
              </a:pPr>
              <a:t>33</a:t>
            </a:fld>
            <a:endParaRPr lang="en-GB"/>
          </a:p>
        </p:txBody>
      </p:sp>
      <p:sp>
        <p:nvSpPr>
          <p:cNvPr id="320514" name="Rectangle 2"/>
          <p:cNvSpPr>
            <a:spLocks noChangeArrowheads="1"/>
          </p:cNvSpPr>
          <p:nvPr/>
        </p:nvSpPr>
        <p:spPr bwMode="auto">
          <a:xfrm>
            <a:off x="446567" y="381000"/>
            <a:ext cx="8240233" cy="838200"/>
          </a:xfrm>
          <a:prstGeom prst="rect">
            <a:avLst/>
          </a:prstGeom>
          <a:solidFill>
            <a:srgbClr val="FFCCFF"/>
          </a:solidFill>
          <a:ln w="28575" algn="ctr">
            <a:solidFill>
              <a:schemeClr val="bg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id-ID" sz="2400" b="1"/>
              <a:t>KELENGKAPAN DOK</a:t>
            </a:r>
          </a:p>
          <a:p>
            <a:pPr algn="ctr"/>
            <a:r>
              <a:rPr lang="en-US" sz="2400" b="1"/>
              <a:t>SP2D-LS</a:t>
            </a:r>
          </a:p>
        </p:txBody>
      </p:sp>
      <p:sp>
        <p:nvSpPr>
          <p:cNvPr id="5" name="TextBox 4"/>
          <p:cNvSpPr txBox="1"/>
          <p:nvPr/>
        </p:nvSpPr>
        <p:spPr>
          <a:xfrm rot="20175260">
            <a:off x="3100547" y="1485197"/>
            <a:ext cx="712887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2018</a:t>
            </a:r>
            <a:endParaRPr lang="id-ID" dirty="0"/>
          </a:p>
        </p:txBody>
      </p:sp>
      <p:sp>
        <p:nvSpPr>
          <p:cNvPr id="10" name="TextBox 9"/>
          <p:cNvSpPr txBox="1"/>
          <p:nvPr/>
        </p:nvSpPr>
        <p:spPr>
          <a:xfrm rot="20020291">
            <a:off x="7742947" y="2206668"/>
            <a:ext cx="711477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2019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313528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TRANSAKSI NON TUNAI</a:t>
            </a:r>
            <a:endParaRPr lang="id-ID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Your Date Here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Your Footer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9C451-86A5-4877-BC2B-56C7505A3B3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19472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852" y="6486976"/>
            <a:ext cx="1064296" cy="365125"/>
          </a:xfrm>
        </p:spPr>
        <p:txBody>
          <a:bodyPr/>
          <a:lstStyle/>
          <a:p>
            <a:fld id="{ACC9C451-86A5-4877-BC2B-56C7505A3B3C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 l="9447" t="16189" r="10597" b="9426"/>
          <a:stretch>
            <a:fillRect/>
          </a:stretch>
        </p:blipFill>
        <p:spPr bwMode="auto">
          <a:xfrm>
            <a:off x="0" y="0"/>
            <a:ext cx="9144000" cy="6444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0" y="0"/>
            <a:ext cx="2046514" cy="10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1" name="Picture 1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896" y="83667"/>
            <a:ext cx="741407" cy="831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71407" y="914400"/>
            <a:ext cx="2928958" cy="5410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noProof="1"/>
          </a:p>
        </p:txBody>
      </p:sp>
      <p:sp>
        <p:nvSpPr>
          <p:cNvPr id="3" name="object 3"/>
          <p:cNvSpPr txBox="1"/>
          <p:nvPr/>
        </p:nvSpPr>
        <p:spPr>
          <a:xfrm>
            <a:off x="91439" y="262607"/>
            <a:ext cx="6014231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312"/>
              </a:lnSpc>
            </a:pPr>
            <a:r>
              <a:rPr sz="2900" b="1" dirty="0">
                <a:solidFill>
                  <a:srgbClr val="000000"/>
                </a:solidFill>
                <a:latin typeface="+mj-lt"/>
                <a:cs typeface="Baskerville Old Face"/>
              </a:rPr>
              <a:t>Inisiatif</a:t>
            </a:r>
            <a:r>
              <a:rPr sz="2900" b="1" spc="-41" dirty="0">
                <a:solidFill>
                  <a:srgbClr val="000000"/>
                </a:solidFill>
                <a:latin typeface="+mj-lt"/>
                <a:cs typeface="Baskerville Old Face"/>
              </a:rPr>
              <a:t> </a:t>
            </a:r>
            <a:r>
              <a:rPr sz="2900" b="1" dirty="0">
                <a:solidFill>
                  <a:srgbClr val="000000"/>
                </a:solidFill>
                <a:latin typeface="+mj-lt"/>
                <a:cs typeface="Baskerville Old Face"/>
              </a:rPr>
              <a:t>Kementerian</a:t>
            </a:r>
            <a:r>
              <a:rPr sz="2900" b="1" spc="-43" dirty="0">
                <a:solidFill>
                  <a:srgbClr val="000000"/>
                </a:solidFill>
                <a:latin typeface="+mj-lt"/>
                <a:cs typeface="Baskerville Old Face"/>
              </a:rPr>
              <a:t> </a:t>
            </a:r>
            <a:r>
              <a:rPr sz="2900" b="1" dirty="0">
                <a:solidFill>
                  <a:srgbClr val="000000"/>
                </a:solidFill>
                <a:latin typeface="+mj-lt"/>
                <a:cs typeface="Baskerville Old Face"/>
              </a:rPr>
              <a:t>Dalam</a:t>
            </a:r>
            <a:r>
              <a:rPr sz="2900" b="1" spc="-43" dirty="0">
                <a:solidFill>
                  <a:srgbClr val="000000"/>
                </a:solidFill>
                <a:latin typeface="+mj-lt"/>
                <a:cs typeface="Baskerville Old Face"/>
              </a:rPr>
              <a:t> </a:t>
            </a:r>
            <a:r>
              <a:rPr sz="2900" b="1" spc="10" dirty="0">
                <a:solidFill>
                  <a:srgbClr val="000000"/>
                </a:solidFill>
                <a:latin typeface="+mj-lt"/>
                <a:cs typeface="Baskerville Old Face"/>
              </a:rPr>
              <a:t>Negeri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71802" y="1061229"/>
            <a:ext cx="639747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97"/>
              </a:lnSpc>
            </a:pPr>
            <a:r>
              <a:rPr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pc="1176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700" spc="-2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Transaksi</a:t>
            </a:r>
            <a:r>
              <a:rPr spc="1812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non</a:t>
            </a:r>
            <a:r>
              <a:rPr spc="1794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tunai</a:t>
            </a:r>
            <a:r>
              <a:rPr spc="1788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spc="1794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pemerintah</a:t>
            </a:r>
            <a:r>
              <a:rPr spc="1813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daerah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86116" y="1335548"/>
            <a:ext cx="6069029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97"/>
              </a:lnSpc>
            </a:pPr>
            <a:r>
              <a:rPr sz="17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dilaksanakan</a:t>
            </a:r>
            <a:r>
              <a:rPr b="1" spc="1050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paling</a:t>
            </a:r>
            <a:r>
              <a:rPr b="1" spc="1035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lambat</a:t>
            </a:r>
            <a:r>
              <a:rPr b="1" spc="1039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1</a:t>
            </a:r>
            <a:r>
              <a:rPr b="1" spc="1032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Januari</a:t>
            </a:r>
            <a:r>
              <a:rPr b="1" spc="1039" dirty="0">
                <a:solidFill>
                  <a:srgbClr val="000000"/>
                </a:solidFill>
                <a:cs typeface="Calibri"/>
              </a:rPr>
              <a:t> </a:t>
            </a:r>
            <a:r>
              <a:rPr b="1">
                <a:solidFill>
                  <a:srgbClr val="000000"/>
                </a:solidFill>
                <a:cs typeface="Calibri"/>
              </a:rPr>
              <a:t>2018</a:t>
            </a:r>
            <a:r>
              <a:rPr b="1" spc="1035">
                <a:solidFill>
                  <a:srgbClr val="000000"/>
                </a:solidFill>
                <a:cs typeface="Calibri"/>
              </a:rPr>
              <a:t> </a:t>
            </a:r>
            <a:r>
              <a:rPr smtClean="0">
                <a:solidFill>
                  <a:srgbClr val="000000"/>
                </a:solidFill>
                <a:cs typeface="Calibri"/>
              </a:rPr>
              <a:t>yg</a:t>
            </a:r>
            <a:endParaRPr dirty="0">
              <a:solidFill>
                <a:srgbClr val="000000"/>
              </a:solidFill>
              <a:cs typeface="Calibri"/>
            </a:endParaRPr>
          </a:p>
          <a:p>
            <a:pPr>
              <a:lnSpc>
                <a:spcPts val="2160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meliputi: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71802" y="1884188"/>
            <a:ext cx="6398510" cy="19543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459">
              <a:lnSpc>
                <a:spcPts val="2197"/>
              </a:lnSpc>
            </a:pPr>
            <a:r>
              <a:rPr dirty="0">
                <a:solidFill>
                  <a:srgbClr val="000000"/>
                </a:solidFill>
                <a:latin typeface="Wingdings"/>
                <a:cs typeface="Wingdings"/>
              </a:rPr>
              <a:t></a:t>
            </a:r>
            <a:r>
              <a:rPr spc="3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Penerimaan</a:t>
            </a:r>
            <a:r>
              <a:rPr sz="1700" spc="1443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daerah</a:t>
            </a:r>
            <a:r>
              <a:rPr sz="1700" spc="1439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yang</a:t>
            </a:r>
            <a:r>
              <a:rPr sz="1700" spc="1447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dilakukan</a:t>
            </a:r>
            <a:r>
              <a:rPr sz="1700" spc="1453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bendahara</a:t>
            </a:r>
          </a:p>
          <a:p>
            <a:pPr marL="536447">
              <a:lnSpc>
                <a:spcPts val="2163"/>
              </a:lnSpc>
            </a:pPr>
            <a:r>
              <a:rPr sz="1700" dirty="0">
                <a:solidFill>
                  <a:srgbClr val="000000"/>
                </a:solidFill>
                <a:cs typeface="Calibri"/>
              </a:rPr>
              <a:t>penerima/</a:t>
            </a:r>
            <a:r>
              <a:rPr sz="1700" spc="23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bendahara</a:t>
            </a:r>
            <a:r>
              <a:rPr sz="1700" spc="21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penerima</a:t>
            </a:r>
            <a:r>
              <a:rPr sz="1700" spc="20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pembantu</a:t>
            </a:r>
          </a:p>
          <a:p>
            <a:pPr marL="251459">
              <a:lnSpc>
                <a:spcPts val="2160"/>
              </a:lnSpc>
            </a:pPr>
            <a:r>
              <a:rPr sz="1700" dirty="0">
                <a:solidFill>
                  <a:srgbClr val="000000"/>
                </a:solidFill>
                <a:latin typeface="Wingdings"/>
                <a:cs typeface="Wingdings"/>
              </a:rPr>
              <a:t></a:t>
            </a:r>
            <a:r>
              <a:rPr sz="1700" spc="3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Pengeluaran</a:t>
            </a:r>
            <a:r>
              <a:rPr sz="1700" spc="1372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daerah</a:t>
            </a:r>
            <a:r>
              <a:rPr sz="1700" spc="1367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yang</a:t>
            </a:r>
            <a:r>
              <a:rPr sz="1700" spc="1376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dilakukan</a:t>
            </a:r>
            <a:r>
              <a:rPr sz="1700" spc="1369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bendahara</a:t>
            </a:r>
          </a:p>
          <a:p>
            <a:pPr marL="536447">
              <a:lnSpc>
                <a:spcPts val="2159"/>
              </a:lnSpc>
            </a:pPr>
            <a:r>
              <a:rPr sz="1700" dirty="0">
                <a:solidFill>
                  <a:srgbClr val="000000"/>
                </a:solidFill>
                <a:cs typeface="Calibri"/>
              </a:rPr>
              <a:t>pengeluaran/</a:t>
            </a:r>
            <a:r>
              <a:rPr sz="1700" spc="27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bendahara</a:t>
            </a:r>
            <a:r>
              <a:rPr sz="1700" spc="21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pengeluaran</a:t>
            </a:r>
            <a:r>
              <a:rPr sz="1700" spc="12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pembantu</a:t>
            </a:r>
          </a:p>
          <a:p>
            <a:pPr>
              <a:lnSpc>
                <a:spcPts val="2160"/>
              </a:lnSpc>
            </a:pPr>
            <a:r>
              <a:rPr sz="17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z="17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Pemerintah</a:t>
            </a:r>
            <a:r>
              <a:rPr sz="1700" spc="379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daerah</a:t>
            </a:r>
            <a:r>
              <a:rPr sz="1700" spc="371" dirty="0">
                <a:solidFill>
                  <a:srgbClr val="000000"/>
                </a:solidFill>
                <a:cs typeface="Calibri"/>
              </a:rPr>
              <a:t> </a:t>
            </a:r>
            <a:r>
              <a:rPr sz="1700" spc="-10" dirty="0">
                <a:solidFill>
                  <a:srgbClr val="000000"/>
                </a:solidFill>
                <a:cs typeface="Calibri"/>
              </a:rPr>
              <a:t>agar</a:t>
            </a:r>
            <a:r>
              <a:rPr sz="1700" spc="370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melakukan</a:t>
            </a:r>
            <a:r>
              <a:rPr sz="1700" spc="374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koordinasi</a:t>
            </a:r>
            <a:r>
              <a:rPr sz="1700" spc="371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dengan</a:t>
            </a:r>
          </a:p>
          <a:p>
            <a:pPr marL="286511">
              <a:lnSpc>
                <a:spcPts val="2160"/>
              </a:lnSpc>
            </a:pPr>
            <a:r>
              <a:rPr sz="1700" dirty="0">
                <a:solidFill>
                  <a:srgbClr val="000000"/>
                </a:solidFill>
                <a:cs typeface="Calibri"/>
              </a:rPr>
              <a:t>lembaga</a:t>
            </a:r>
            <a:r>
              <a:rPr sz="1700" spc="548" dirty="0">
                <a:solidFill>
                  <a:srgbClr val="000000"/>
                </a:solidFill>
                <a:cs typeface="Calibri"/>
              </a:rPr>
              <a:t> </a:t>
            </a:r>
            <a:r>
              <a:rPr sz="1700" spc="-11" dirty="0">
                <a:solidFill>
                  <a:srgbClr val="000000"/>
                </a:solidFill>
                <a:cs typeface="Calibri"/>
              </a:rPr>
              <a:t>keuangan</a:t>
            </a:r>
            <a:r>
              <a:rPr sz="1700" spc="559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bank</a:t>
            </a:r>
            <a:r>
              <a:rPr sz="1700" spc="530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dan/atau</a:t>
            </a:r>
            <a:r>
              <a:rPr sz="1700" spc="540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lembaga</a:t>
            </a:r>
            <a:r>
              <a:rPr sz="1700" spc="551" dirty="0">
                <a:solidFill>
                  <a:srgbClr val="000000"/>
                </a:solidFill>
                <a:cs typeface="Calibri"/>
              </a:rPr>
              <a:t> </a:t>
            </a:r>
            <a:r>
              <a:rPr sz="1700" spc="-11" dirty="0">
                <a:solidFill>
                  <a:srgbClr val="000000"/>
                </a:solidFill>
                <a:cs typeface="Calibri"/>
              </a:rPr>
              <a:t>keuangan</a:t>
            </a:r>
          </a:p>
          <a:p>
            <a:pPr marL="286511">
              <a:lnSpc>
                <a:spcPts val="2161"/>
              </a:lnSpc>
            </a:pPr>
            <a:r>
              <a:rPr sz="1700" dirty="0">
                <a:solidFill>
                  <a:srgbClr val="000000"/>
                </a:solidFill>
                <a:cs typeface="Calibri"/>
              </a:rPr>
              <a:t>bukan</a:t>
            </a:r>
            <a:r>
              <a:rPr sz="1700" spc="28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bank di daerah.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71802" y="3805063"/>
            <a:ext cx="6400828" cy="8258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97"/>
              </a:lnSpc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Kepala</a:t>
            </a:r>
            <a:r>
              <a:rPr sz="1700" spc="977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daerah</a:t>
            </a:r>
            <a:r>
              <a:rPr sz="1700" spc="998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menetapkan</a:t>
            </a:r>
            <a:r>
              <a:rPr sz="1700" spc="1011" dirty="0">
                <a:solidFill>
                  <a:srgbClr val="000000"/>
                </a:solidFill>
                <a:cs typeface="Calibri"/>
              </a:rPr>
              <a:t> </a:t>
            </a:r>
            <a:r>
              <a:rPr sz="1700" spc="-11" dirty="0">
                <a:solidFill>
                  <a:srgbClr val="000000"/>
                </a:solidFill>
                <a:cs typeface="Calibri"/>
              </a:rPr>
              <a:t>kebijakan</a:t>
            </a:r>
            <a:r>
              <a:rPr sz="1700" spc="989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implementasi</a:t>
            </a:r>
          </a:p>
          <a:p>
            <a:pPr marL="286511">
              <a:lnSpc>
                <a:spcPts val="2160"/>
              </a:lnSpc>
            </a:pPr>
            <a:r>
              <a:rPr sz="1700" dirty="0">
                <a:solidFill>
                  <a:srgbClr val="000000"/>
                </a:solidFill>
                <a:cs typeface="Calibri"/>
              </a:rPr>
              <a:t>transaksi</a:t>
            </a:r>
            <a:r>
              <a:rPr sz="1700" spc="1173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non</a:t>
            </a:r>
            <a:r>
              <a:rPr sz="1700" spc="1168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tunai</a:t>
            </a:r>
            <a:r>
              <a:rPr sz="1700" spc="1164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dan</a:t>
            </a:r>
            <a:r>
              <a:rPr sz="1700" spc="1186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menyusun</a:t>
            </a:r>
            <a:r>
              <a:rPr sz="1700" spc="1175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rencana</a:t>
            </a:r>
            <a:r>
              <a:rPr sz="1700" spc="1184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aksi</a:t>
            </a:r>
          </a:p>
          <a:p>
            <a:pPr marL="286511">
              <a:lnSpc>
                <a:spcPts val="2160"/>
              </a:lnSpc>
            </a:pPr>
            <a:r>
              <a:rPr sz="1700" dirty="0">
                <a:solidFill>
                  <a:srgbClr val="000000"/>
                </a:solidFill>
                <a:cs typeface="Calibri"/>
              </a:rPr>
              <a:t>pelaksanaan </a:t>
            </a:r>
            <a:r>
              <a:rPr sz="1700" spc="-10" dirty="0">
                <a:solidFill>
                  <a:srgbClr val="000000"/>
                </a:solidFill>
                <a:cs typeface="Calibri"/>
              </a:rPr>
              <a:t>kebijakan.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1406" y="3902174"/>
            <a:ext cx="2819400" cy="14619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104" algn="ctr">
              <a:lnSpc>
                <a:spcPts val="1948"/>
              </a:lnSpc>
            </a:pPr>
            <a:r>
              <a:rPr lang="id-ID" sz="1600" spc="-14" noProof="1" smtClean="0">
                <a:solidFill>
                  <a:srgbClr val="000000"/>
                </a:solidFill>
                <a:cs typeface="Calibri"/>
              </a:rPr>
              <a:t>Surat</a:t>
            </a:r>
            <a:r>
              <a:rPr lang="id-ID" sz="1600" spc="23" noProof="1" smtClean="0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spc="-14" noProof="1" smtClean="0">
                <a:solidFill>
                  <a:srgbClr val="000000"/>
                </a:solidFill>
                <a:cs typeface="Calibri"/>
              </a:rPr>
              <a:t>Edaran</a:t>
            </a:r>
            <a:r>
              <a:rPr lang="id-ID" sz="1600" spc="15" noProof="1" smtClean="0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noProof="1" smtClean="0">
                <a:solidFill>
                  <a:srgbClr val="000000"/>
                </a:solidFill>
                <a:cs typeface="Calibri"/>
              </a:rPr>
              <a:t>Menteri Dalam</a:t>
            </a:r>
            <a:r>
              <a:rPr lang="id-ID" sz="1600" spc="-17" noProof="1" smtClean="0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noProof="1" smtClean="0">
                <a:solidFill>
                  <a:srgbClr val="000000"/>
                </a:solidFill>
                <a:cs typeface="Calibri"/>
              </a:rPr>
              <a:t>Negeri No.910/1866/SJ</a:t>
            </a:r>
            <a:r>
              <a:rPr lang="id-ID" sz="1600" spc="55" noProof="1" smtClean="0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noProof="1" smtClean="0">
                <a:solidFill>
                  <a:srgbClr val="000000"/>
                </a:solidFill>
                <a:cs typeface="Calibri"/>
              </a:rPr>
              <a:t>tanggal</a:t>
            </a:r>
            <a:r>
              <a:rPr lang="id-ID" sz="1600" spc="-15" noProof="1" smtClean="0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noProof="1" smtClean="0">
                <a:solidFill>
                  <a:srgbClr val="000000"/>
                </a:solidFill>
                <a:cs typeface="Calibri"/>
              </a:rPr>
              <a:t>17 April 2017</a:t>
            </a:r>
            <a:r>
              <a:rPr lang="id-ID" sz="1600" spc="31" noProof="1" smtClean="0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noProof="1" smtClean="0">
                <a:solidFill>
                  <a:srgbClr val="000000"/>
                </a:solidFill>
                <a:cs typeface="Calibri"/>
              </a:rPr>
              <a:t>tentang Implementasi </a:t>
            </a:r>
            <a:r>
              <a:rPr lang="id-ID" sz="1600" spc="-20" noProof="1" smtClean="0">
                <a:solidFill>
                  <a:srgbClr val="000000"/>
                </a:solidFill>
                <a:cs typeface="Calibri"/>
              </a:rPr>
              <a:t>Transaksi </a:t>
            </a:r>
          </a:p>
          <a:p>
            <a:pPr marL="70104" algn="ctr">
              <a:lnSpc>
                <a:spcPts val="1948"/>
              </a:lnSpc>
            </a:pPr>
            <a:r>
              <a:rPr lang="id-ID" sz="1600" noProof="1" smtClean="0">
                <a:solidFill>
                  <a:srgbClr val="000000"/>
                </a:solidFill>
                <a:cs typeface="Calibri"/>
              </a:rPr>
              <a:t>Non</a:t>
            </a:r>
            <a:r>
              <a:rPr lang="id-ID" sz="1600" spc="10" noProof="1" smtClean="0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spc="-23" noProof="1" smtClean="0">
                <a:solidFill>
                  <a:srgbClr val="000000"/>
                </a:solidFill>
                <a:cs typeface="Calibri"/>
              </a:rPr>
              <a:t>Tunai</a:t>
            </a:r>
            <a:r>
              <a:rPr lang="id-ID" sz="1600" noProof="1" smtClean="0">
                <a:solidFill>
                  <a:srgbClr val="000000"/>
                </a:solidFill>
                <a:cs typeface="Calibri"/>
              </a:rPr>
              <a:t> pada</a:t>
            </a:r>
            <a:r>
              <a:rPr lang="id-ID" sz="1600" spc="-10" noProof="1" smtClean="0">
                <a:solidFill>
                  <a:srgbClr val="000000"/>
                </a:solidFill>
                <a:cs typeface="Calibri"/>
              </a:rPr>
              <a:t> </a:t>
            </a:r>
          </a:p>
          <a:p>
            <a:pPr marL="70104" algn="ctr">
              <a:lnSpc>
                <a:spcPts val="1948"/>
              </a:lnSpc>
            </a:pPr>
            <a:r>
              <a:rPr lang="id-ID" sz="1600" spc="-10" noProof="1" smtClean="0">
                <a:solidFill>
                  <a:srgbClr val="000000"/>
                </a:solidFill>
                <a:cs typeface="Calibri"/>
              </a:rPr>
              <a:t>Pemerintah</a:t>
            </a:r>
            <a:r>
              <a:rPr lang="id-ID" sz="1600" spc="20" noProof="1" smtClean="0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noProof="1" smtClean="0">
                <a:solidFill>
                  <a:srgbClr val="000000"/>
                </a:solidFill>
                <a:cs typeface="Calibri"/>
              </a:rPr>
              <a:t>Daerah Provinsi.</a:t>
            </a:r>
            <a:endParaRPr lang="id-ID" sz="1600" spc="-20" noProof="1">
              <a:solidFill>
                <a:srgbClr val="000000"/>
              </a:solidFill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71802" y="4627733"/>
            <a:ext cx="6865094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•   </a:t>
            </a:r>
            <a:r>
              <a:rPr sz="1700" dirty="0" err="1" smtClean="0">
                <a:solidFill>
                  <a:srgbClr val="000000"/>
                </a:solidFill>
                <a:cs typeface="Calibri"/>
              </a:rPr>
              <a:t>D</a:t>
            </a:r>
            <a:r>
              <a:rPr dirty="0" err="1" smtClean="0">
                <a:solidFill>
                  <a:srgbClr val="000000"/>
                </a:solidFill>
                <a:cs typeface="Calibri"/>
              </a:rPr>
              <a:t>alam</a:t>
            </a:r>
            <a:r>
              <a:rPr spc="1373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hal</a:t>
            </a:r>
            <a:r>
              <a:rPr spc="1368" dirty="0">
                <a:solidFill>
                  <a:srgbClr val="000000"/>
                </a:solidFill>
                <a:cs typeface="Calibri"/>
              </a:rPr>
              <a:t> </a:t>
            </a:r>
            <a:r>
              <a:rPr spc="-10" dirty="0">
                <a:solidFill>
                  <a:srgbClr val="000000"/>
                </a:solidFill>
                <a:cs typeface="Calibri"/>
              </a:rPr>
              <a:t>keterbatasan</a:t>
            </a:r>
            <a:r>
              <a:rPr spc="1389" dirty="0">
                <a:solidFill>
                  <a:srgbClr val="000000"/>
                </a:solidFill>
                <a:cs typeface="Calibri"/>
              </a:rPr>
              <a:t> </a:t>
            </a:r>
            <a:r>
              <a:rPr spc="-18" dirty="0">
                <a:solidFill>
                  <a:srgbClr val="000000"/>
                </a:solidFill>
                <a:cs typeface="Calibri"/>
              </a:rPr>
              <a:t>infrastruktur,</a:t>
            </a:r>
            <a:r>
              <a:rPr spc="138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pemerintah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071802" y="4902724"/>
            <a:ext cx="6399643" cy="13901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6511">
              <a:lnSpc>
                <a:spcPts val="2197"/>
              </a:lnSpc>
            </a:pPr>
            <a:r>
              <a:rPr sz="1700" dirty="0">
                <a:solidFill>
                  <a:srgbClr val="000000"/>
                </a:solidFill>
                <a:cs typeface="Calibri"/>
              </a:rPr>
              <a:t>daerah</a:t>
            </a:r>
            <a:r>
              <a:rPr sz="1700" spc="167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dapat</a:t>
            </a:r>
            <a:r>
              <a:rPr sz="1700" spc="162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dirty="0">
                <a:solidFill>
                  <a:srgbClr val="000000"/>
                </a:solidFill>
                <a:cs typeface="Calibri"/>
              </a:rPr>
              <a:t>melaksanakan</a:t>
            </a:r>
            <a:r>
              <a:rPr sz="1700" b="1" spc="172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spc="-10" dirty="0">
                <a:solidFill>
                  <a:srgbClr val="000000"/>
                </a:solidFill>
                <a:cs typeface="Calibri"/>
              </a:rPr>
              <a:t>transaksi</a:t>
            </a:r>
            <a:r>
              <a:rPr sz="1700" b="1" spc="159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dirty="0">
                <a:solidFill>
                  <a:srgbClr val="000000"/>
                </a:solidFill>
                <a:cs typeface="Calibri"/>
              </a:rPr>
              <a:t>non</a:t>
            </a:r>
            <a:r>
              <a:rPr sz="1700" b="1" spc="167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dirty="0">
                <a:solidFill>
                  <a:srgbClr val="000000"/>
                </a:solidFill>
                <a:cs typeface="Calibri"/>
              </a:rPr>
              <a:t>tunai</a:t>
            </a:r>
            <a:r>
              <a:rPr sz="1700" b="1" spc="170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spc="-14" dirty="0">
                <a:solidFill>
                  <a:srgbClr val="000000"/>
                </a:solidFill>
                <a:cs typeface="Calibri"/>
              </a:rPr>
              <a:t>secara</a:t>
            </a:r>
          </a:p>
          <a:p>
            <a:pPr marL="286511">
              <a:lnSpc>
                <a:spcPts val="2160"/>
              </a:lnSpc>
            </a:pPr>
            <a:r>
              <a:rPr sz="1700" b="1" dirty="0">
                <a:solidFill>
                  <a:srgbClr val="000000"/>
                </a:solidFill>
                <a:cs typeface="Calibri"/>
              </a:rPr>
              <a:t>bertahap</a:t>
            </a:r>
            <a:r>
              <a:rPr sz="1700" dirty="0">
                <a:solidFill>
                  <a:srgbClr val="000000"/>
                </a:solidFill>
                <a:cs typeface="Calibri"/>
              </a:rPr>
              <a:t>.</a:t>
            </a:r>
          </a:p>
          <a:p>
            <a:pPr>
              <a:lnSpc>
                <a:spcPts val="2159"/>
              </a:lnSpc>
            </a:pPr>
            <a:r>
              <a:rPr sz="17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z="1700"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000000"/>
                </a:solidFill>
                <a:cs typeface="Calibri"/>
              </a:rPr>
              <a:t>Perkembangan</a:t>
            </a:r>
            <a:r>
              <a:rPr sz="1700" spc="860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kesiapan</a:t>
            </a:r>
            <a:r>
              <a:rPr sz="1700" spc="853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implementasi</a:t>
            </a:r>
            <a:r>
              <a:rPr sz="1700" spc="843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transaksi</a:t>
            </a:r>
            <a:r>
              <a:rPr sz="1700" spc="852" dirty="0">
                <a:solidFill>
                  <a:srgbClr val="000000"/>
                </a:solidFill>
                <a:cs typeface="Calibri"/>
              </a:rPr>
              <a:t> </a:t>
            </a:r>
            <a:r>
              <a:rPr sz="1700" dirty="0">
                <a:solidFill>
                  <a:srgbClr val="000000"/>
                </a:solidFill>
                <a:cs typeface="Calibri"/>
              </a:rPr>
              <a:t>non</a:t>
            </a:r>
          </a:p>
          <a:p>
            <a:pPr marL="286511">
              <a:lnSpc>
                <a:spcPts val="2160"/>
              </a:lnSpc>
            </a:pPr>
            <a:r>
              <a:rPr sz="1700" dirty="0">
                <a:solidFill>
                  <a:srgbClr val="000000"/>
                </a:solidFill>
                <a:cs typeface="Calibri"/>
              </a:rPr>
              <a:t>tunai</a:t>
            </a:r>
            <a:r>
              <a:rPr sz="1700" spc="1140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dirty="0">
                <a:solidFill>
                  <a:srgbClr val="000000"/>
                </a:solidFill>
                <a:cs typeface="Calibri"/>
              </a:rPr>
              <a:t>dilaporkan</a:t>
            </a:r>
            <a:r>
              <a:rPr sz="1700" b="1" spc="1155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dirty="0">
                <a:solidFill>
                  <a:srgbClr val="000000"/>
                </a:solidFill>
                <a:cs typeface="Calibri"/>
              </a:rPr>
              <a:t>paling</a:t>
            </a:r>
            <a:r>
              <a:rPr sz="1700" b="1" spc="1131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dirty="0">
                <a:solidFill>
                  <a:srgbClr val="000000"/>
                </a:solidFill>
                <a:cs typeface="Calibri"/>
              </a:rPr>
              <a:t>lambat</a:t>
            </a:r>
            <a:r>
              <a:rPr sz="1700" b="1" spc="1139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dirty="0">
                <a:solidFill>
                  <a:srgbClr val="000000"/>
                </a:solidFill>
                <a:cs typeface="Calibri"/>
              </a:rPr>
              <a:t>1</a:t>
            </a:r>
            <a:r>
              <a:rPr sz="1700" b="1" spc="1140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dirty="0">
                <a:solidFill>
                  <a:srgbClr val="000000"/>
                </a:solidFill>
                <a:cs typeface="Calibri"/>
              </a:rPr>
              <a:t>Oktober</a:t>
            </a:r>
            <a:r>
              <a:rPr sz="1700" b="1" spc="1148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dirty="0">
                <a:solidFill>
                  <a:srgbClr val="000000"/>
                </a:solidFill>
                <a:cs typeface="Calibri"/>
              </a:rPr>
              <a:t>2017</a:t>
            </a:r>
          </a:p>
          <a:p>
            <a:pPr marL="286511">
              <a:lnSpc>
                <a:spcPts val="2162"/>
              </a:lnSpc>
            </a:pPr>
            <a:r>
              <a:rPr sz="1700" b="1" dirty="0">
                <a:solidFill>
                  <a:srgbClr val="000000"/>
                </a:solidFill>
                <a:cs typeface="Calibri"/>
              </a:rPr>
              <a:t>(Pemprov) dan 1</a:t>
            </a:r>
            <a:r>
              <a:rPr sz="1700" b="1" spc="-23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dirty="0">
                <a:solidFill>
                  <a:srgbClr val="000000"/>
                </a:solidFill>
                <a:cs typeface="Calibri"/>
              </a:rPr>
              <a:t>September</a:t>
            </a:r>
            <a:r>
              <a:rPr sz="1700" b="1" spc="-27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dirty="0">
                <a:solidFill>
                  <a:srgbClr val="000000"/>
                </a:solidFill>
                <a:cs typeface="Calibri"/>
              </a:rPr>
              <a:t>2017</a:t>
            </a:r>
            <a:r>
              <a:rPr sz="1700" b="1" spc="12" dirty="0">
                <a:solidFill>
                  <a:srgbClr val="000000"/>
                </a:solidFill>
                <a:cs typeface="Calibri"/>
              </a:rPr>
              <a:t> </a:t>
            </a:r>
            <a:r>
              <a:rPr sz="1700" b="1" dirty="0">
                <a:solidFill>
                  <a:srgbClr val="000000"/>
                </a:solidFill>
                <a:cs typeface="Calibri"/>
              </a:rPr>
              <a:t>(Pemkab/Pemkot).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228965" y="6423019"/>
            <a:ext cx="597685" cy="829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32"/>
              </a:lnSpc>
            </a:pPr>
            <a:r>
              <a:rPr sz="2400" dirty="0">
                <a:solidFill>
                  <a:srgbClr val="000000"/>
                </a:solidFill>
                <a:cs typeface="Calibri"/>
              </a:rPr>
              <a:t>|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528304" y="6529066"/>
            <a:ext cx="407531" cy="552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48"/>
              </a:lnSpc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4282" y="1153180"/>
            <a:ext cx="2775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SURAT EDARAN</a:t>
            </a:r>
          </a:p>
          <a:p>
            <a:pPr algn="ctr"/>
            <a:r>
              <a:rPr lang="en-US" b="1" dirty="0" smtClean="0"/>
              <a:t>MENTERI DALAM NEGERI</a:t>
            </a:r>
            <a:endParaRPr lang="en-US" b="1" dirty="0"/>
          </a:p>
        </p:txBody>
      </p:sp>
      <p:pic>
        <p:nvPicPr>
          <p:cNvPr id="1026" name="Picture 2" descr="http://www.kemendagri.go.id/media/images/2011/09/23/d/e/depdagri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24" y="1954852"/>
            <a:ext cx="1600200" cy="185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373531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93827" y="914400"/>
            <a:ext cx="3135173" cy="5410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91439" y="262607"/>
            <a:ext cx="6014231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312"/>
              </a:lnSpc>
            </a:pPr>
            <a:r>
              <a:rPr lang="en-US" sz="2900" b="1" dirty="0" smtClean="0">
                <a:solidFill>
                  <a:srgbClr val="000000"/>
                </a:solidFill>
                <a:latin typeface="+mj-lt"/>
                <a:cs typeface="Baskerville Old Face"/>
              </a:rPr>
              <a:t>PEMERINTAH PROVINSI JAWA TENGAH</a:t>
            </a:r>
            <a:endParaRPr sz="2900" b="1" spc="10" dirty="0">
              <a:solidFill>
                <a:srgbClr val="000000"/>
              </a:solidFill>
              <a:latin typeface="+mj-lt"/>
              <a:cs typeface="Baskerville Old Fac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7200" y="3902174"/>
            <a:ext cx="2819400" cy="1225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104" algn="ctr">
              <a:lnSpc>
                <a:spcPts val="1948"/>
              </a:lnSpc>
            </a:pPr>
            <a:r>
              <a:rPr lang="en-US" sz="2000" spc="-14" dirty="0" err="1" smtClean="0">
                <a:solidFill>
                  <a:srgbClr val="000000"/>
                </a:solidFill>
                <a:cs typeface="Calibri"/>
              </a:rPr>
              <a:t>Instruksi</a:t>
            </a:r>
            <a:r>
              <a:rPr lang="en-US" sz="2000" spc="-14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n-US" sz="2000" spc="-14" dirty="0" err="1" smtClean="0">
                <a:solidFill>
                  <a:srgbClr val="000000"/>
                </a:solidFill>
                <a:cs typeface="Calibri"/>
              </a:rPr>
              <a:t>Gubernur</a:t>
            </a:r>
            <a:r>
              <a:rPr lang="en-US" sz="2000" spc="-14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n-US" sz="2000" dirty="0" smtClean="0"/>
              <a:t>No. 9</a:t>
            </a:r>
            <a:r>
              <a:rPr lang="id-ID" sz="2000" dirty="0" smtClean="0"/>
              <a:t>1</a:t>
            </a:r>
            <a:r>
              <a:rPr lang="en-US" sz="2000" dirty="0" smtClean="0"/>
              <a:t>0/1</a:t>
            </a:r>
            <a:r>
              <a:rPr lang="id-ID" sz="2000" dirty="0" smtClean="0"/>
              <a:t>98 Tahun 2017</a:t>
            </a:r>
            <a:r>
              <a:rPr lang="en-US" sz="2000" dirty="0" smtClean="0"/>
              <a:t> </a:t>
            </a:r>
          </a:p>
          <a:p>
            <a:pPr marL="70104" algn="ctr">
              <a:lnSpc>
                <a:spcPts val="1948"/>
              </a:lnSpc>
            </a:pPr>
            <a:r>
              <a:rPr lang="en-US" sz="2000" dirty="0" err="1" smtClean="0"/>
              <a:t>Tanggal</a:t>
            </a:r>
            <a:r>
              <a:rPr lang="en-US" sz="2000" dirty="0" smtClean="0"/>
              <a:t> 23 </a:t>
            </a:r>
            <a:r>
              <a:rPr lang="en-US" sz="2000" dirty="0" err="1" smtClean="0"/>
              <a:t>Nopember</a:t>
            </a:r>
            <a:r>
              <a:rPr lang="en-US" sz="2000" dirty="0" smtClean="0"/>
              <a:t> 2017 </a:t>
            </a:r>
            <a:r>
              <a:rPr lang="en-US" sz="2000" dirty="0" err="1" smtClean="0"/>
              <a:t>perihal</a:t>
            </a:r>
            <a:r>
              <a:rPr lang="en-US" sz="2000" dirty="0" smtClean="0"/>
              <a:t> </a:t>
            </a:r>
            <a:r>
              <a:rPr lang="en-US" sz="2000" dirty="0" err="1" smtClean="0"/>
              <a:t>Transaksi</a:t>
            </a:r>
            <a:r>
              <a:rPr lang="en-US" sz="2000" dirty="0" smtClean="0"/>
              <a:t> Non </a:t>
            </a:r>
            <a:r>
              <a:rPr lang="en-US" sz="2000" dirty="0" err="1" smtClean="0"/>
              <a:t>Tunai</a:t>
            </a:r>
            <a:endParaRPr sz="2000" spc="-2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28304" y="6529066"/>
            <a:ext cx="407531" cy="552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48"/>
              </a:lnSpc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3827" y="1153180"/>
            <a:ext cx="3135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INSTRUKSI GUBERNUR</a:t>
            </a:r>
            <a:endParaRPr lang="en-US" sz="2000" b="1" dirty="0"/>
          </a:p>
        </p:txBody>
      </p:sp>
      <p:pic>
        <p:nvPicPr>
          <p:cNvPr id="4098" name="Picture 2" descr="http://semarangkota.com/wp-content/uploads/xlogo-provinsi-jawa-tengah-01.jpg.pagespeed.ic.hCbiwoqy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2514" y="1676400"/>
            <a:ext cx="1694486" cy="17432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57620" y="1333577"/>
            <a:ext cx="4845869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d-ID" sz="2400" dirty="0" smtClean="0"/>
              <a:t>Meminimalkan penggunaan uang tunai dalam transaksi,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 smtClean="0"/>
              <a:t>Transaksi</a:t>
            </a:r>
            <a:r>
              <a:rPr lang="en-US" sz="2400" dirty="0" smtClean="0"/>
              <a:t> </a:t>
            </a:r>
            <a:r>
              <a:rPr lang="en-US" sz="2400" dirty="0" err="1" smtClean="0"/>
              <a:t>Belanja</a:t>
            </a:r>
            <a:r>
              <a:rPr lang="en-US" sz="2400" dirty="0" smtClean="0"/>
              <a:t> </a:t>
            </a:r>
            <a:r>
              <a:rPr lang="id-ID" sz="2400" dirty="0" smtClean="0"/>
              <a:t>non </a:t>
            </a:r>
            <a:r>
              <a:rPr lang="en-US" sz="2400" dirty="0" err="1" smtClean="0"/>
              <a:t>Tunai</a:t>
            </a:r>
            <a:r>
              <a:rPr lang="en-US" sz="2400" dirty="0" smtClean="0"/>
              <a:t> </a:t>
            </a:r>
            <a:r>
              <a:rPr lang="id-ID" sz="2400" dirty="0" smtClean="0"/>
              <a:t> minimal</a:t>
            </a:r>
            <a:r>
              <a:rPr lang="en-US" sz="2400" dirty="0" smtClean="0"/>
              <a:t> </a:t>
            </a:r>
            <a:r>
              <a:rPr lang="en-US" sz="2400" dirty="0" err="1" smtClean="0"/>
              <a:t>Rp</a:t>
            </a:r>
            <a:r>
              <a:rPr lang="en-US" sz="2400" dirty="0"/>
              <a:t> </a:t>
            </a:r>
            <a:r>
              <a:rPr lang="en-US" sz="2400" dirty="0" smtClean="0"/>
              <a:t>10.000.000,-.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d-ID" sz="2400" dirty="0" smtClean="0"/>
              <a:t>Penerimaan pendapatan atas pelayanan </a:t>
            </a:r>
            <a:r>
              <a:rPr lang="en-US" sz="2400" dirty="0" err="1" smtClean="0"/>
              <a:t>Samsat</a:t>
            </a:r>
            <a:r>
              <a:rPr lang="en-US" sz="2400" dirty="0" smtClean="0"/>
              <a:t> </a:t>
            </a:r>
            <a:r>
              <a:rPr lang="en-US" sz="2400" dirty="0" err="1" smtClean="0"/>
              <a:t>Induk</a:t>
            </a:r>
            <a:r>
              <a:rPr lang="id-ID" sz="2400" dirty="0" smtClean="0"/>
              <a:t>, E-samsat dan retribusi  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Transaksi</a:t>
            </a:r>
            <a:r>
              <a:rPr lang="en-US" sz="2400" dirty="0" smtClean="0"/>
              <a:t> Non </a:t>
            </a:r>
            <a:r>
              <a:rPr lang="en-US" sz="2400" dirty="0" err="1" smtClean="0"/>
              <a:t>Tunai</a:t>
            </a:r>
            <a:r>
              <a:rPr lang="en-US" sz="2400" dirty="0" smtClean="0"/>
              <a:t>,</a:t>
            </a:r>
            <a:endParaRPr lang="id-ID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id-ID" sz="2400" dirty="0" smtClean="0"/>
              <a:t>Guna kelancaran </a:t>
            </a:r>
            <a:r>
              <a:rPr lang="en-US" sz="2400" dirty="0" err="1" smtClean="0"/>
              <a:t>transaksi</a:t>
            </a:r>
            <a:r>
              <a:rPr lang="en-US" sz="2400" dirty="0" smtClean="0"/>
              <a:t> </a:t>
            </a:r>
            <a:r>
              <a:rPr lang="id-ID" sz="2400" dirty="0" smtClean="0"/>
              <a:t>dihimbau pihak ketiga membuka rekening di Bank Jateng.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3475084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54502" y="127551"/>
            <a:ext cx="3593804" cy="3136643"/>
          </a:xfrm>
        </p:spPr>
        <p:txBody>
          <a:bodyPr>
            <a:normAutofit fontScale="90000"/>
          </a:bodyPr>
          <a:lstStyle/>
          <a:p>
            <a:r>
              <a:rPr lang="id-ID" sz="4000" b="1" dirty="0" smtClean="0">
                <a:solidFill>
                  <a:schemeClr val="tx1"/>
                </a:solidFill>
              </a:rPr>
              <a:t>Surat Edaran Sekda Prov. Jateng</a:t>
            </a:r>
            <a:br>
              <a:rPr lang="id-ID" sz="4000" b="1" dirty="0" smtClean="0">
                <a:solidFill>
                  <a:schemeClr val="tx1"/>
                </a:solidFill>
              </a:rPr>
            </a:br>
            <a:r>
              <a:rPr lang="id-ID" sz="4000" b="1" dirty="0" smtClean="0">
                <a:solidFill>
                  <a:schemeClr val="tx1"/>
                </a:solidFill>
              </a:rPr>
              <a:t>No. 586/0000498</a:t>
            </a:r>
            <a:endParaRPr lang="id-ID" sz="4000" b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blob:https://web.whatsapp.com/29bb6248-f04d-4aa8-a0fb-15f4a79831c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027" name="Picture 3" descr="C:\Users\pemprov\Downloads\WhatsApp Image 2018-04-09 at 8.16.31 A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4" y="-284845"/>
            <a:ext cx="5171337" cy="85144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361725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9C451-86A5-4877-BC2B-56C7505A3B3C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731837"/>
          </a:xfrm>
        </p:spPr>
        <p:txBody>
          <a:bodyPr/>
          <a:lstStyle/>
          <a:p>
            <a:r>
              <a:rPr lang="id-ID" altLang="en-US" sz="3000" b="1" dirty="0">
                <a:solidFill>
                  <a:srgbClr val="FF0000"/>
                </a:solidFill>
                <a:latin typeface="Berlin Sans FB Demi" pitchFamily="34" charset="0"/>
              </a:rPr>
              <a:t>MASTER </a:t>
            </a:r>
            <a:r>
              <a:rPr lang="en-US" altLang="en-US" sz="3000" b="1" dirty="0">
                <a:solidFill>
                  <a:srgbClr val="FF0000"/>
                </a:solidFill>
                <a:latin typeface="Berlin Sans FB Demi" pitchFamily="34" charset="0"/>
              </a:rPr>
              <a:t>PLAN</a:t>
            </a:r>
            <a:endParaRPr lang="id-ID" altLang="en-US" sz="3000" b="1" dirty="0">
              <a:latin typeface="Berlin Sans FB Demi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2064973129"/>
              </p:ext>
            </p:extLst>
          </p:nvPr>
        </p:nvGraphicFramePr>
        <p:xfrm>
          <a:off x="762000" y="2202548"/>
          <a:ext cx="7848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1295400" y="2797539"/>
            <a:ext cx="1371600" cy="990600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68580" tIns="34290" rIns="68580" bIns="3429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2017</a:t>
            </a:r>
          </a:p>
        </p:txBody>
      </p:sp>
      <p:sp>
        <p:nvSpPr>
          <p:cNvPr id="7" name="Rectangle 6"/>
          <p:cNvSpPr/>
          <p:nvPr/>
        </p:nvSpPr>
        <p:spPr>
          <a:xfrm>
            <a:off x="3886200" y="2146019"/>
            <a:ext cx="1371600" cy="990600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68580" tIns="34290" rIns="68580" bIns="3429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</a:p>
        </p:txBody>
      </p:sp>
      <p:sp>
        <p:nvSpPr>
          <p:cNvPr id="8" name="Rectangle 7"/>
          <p:cNvSpPr/>
          <p:nvPr/>
        </p:nvSpPr>
        <p:spPr>
          <a:xfrm>
            <a:off x="6660232" y="1569955"/>
            <a:ext cx="1371600" cy="990600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68580" tIns="34290" rIns="68580" bIns="3429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6512" y="661824"/>
            <a:ext cx="9052560" cy="822960"/>
          </a:xfrm>
          <a:prstGeom prst="rect">
            <a:avLst/>
          </a:prstGeom>
        </p:spPr>
        <p:txBody>
          <a:bodyPr lIns="68580" tIns="34290" rIns="68580" bIns="34290" anchor="ctr">
            <a:normAutofit fontScale="975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normalizeH="0" baseline="0" noProof="0" dirty="0" smtClean="0">
                <a:ln/>
                <a:uLnTx/>
                <a:uFillTx/>
                <a:latin typeface="Calibri"/>
                <a:ea typeface="+mj-ea"/>
                <a:cs typeface="+mj-cs"/>
              </a:rPr>
              <a:t>Cashless </a:t>
            </a:r>
            <a:r>
              <a:rPr kumimoji="0" lang="en-US" sz="3500" b="1" i="0" u="none" strike="noStrike" kern="1200" normalizeH="0" baseline="0" noProof="0" dirty="0">
                <a:ln/>
                <a:uLnTx/>
                <a:uFillTx/>
                <a:latin typeface="Calibri"/>
                <a:ea typeface="+mj-ea"/>
                <a:cs typeface="+mj-cs"/>
              </a:rPr>
              <a:t>Society</a:t>
            </a:r>
            <a:endParaRPr kumimoji="0" lang="id-ID" sz="3500" b="1" i="0" u="none" strike="noStrike" kern="1200" normalizeH="0" baseline="0" noProof="0" dirty="0">
              <a:ln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0" name="Isosceles Triangle 9"/>
          <p:cNvSpPr/>
          <p:nvPr/>
        </p:nvSpPr>
        <p:spPr>
          <a:xfrm>
            <a:off x="8126970" y="2146019"/>
            <a:ext cx="405472" cy="405472"/>
          </a:xfrm>
          <a:prstGeom prst="triangle">
            <a:avLst>
              <a:gd name="adj" fmla="val 100000"/>
            </a:avLst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</p:sp>
      <p:sp>
        <p:nvSpPr>
          <p:cNvPr id="11" name="Rectangle 10"/>
          <p:cNvSpPr/>
          <p:nvPr/>
        </p:nvSpPr>
        <p:spPr>
          <a:xfrm>
            <a:off x="-30480" y="1351289"/>
            <a:ext cx="9174480" cy="45719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68580" tIns="34290" rIns="68580" bIns="3429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Gambar terkait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75" y="0"/>
            <a:ext cx="9131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6984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TAHAPAN TRANSAKSI NON TUNAI</a:t>
            </a:r>
            <a:endParaRPr lang="id-ID" b="1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1868893609"/>
              </p:ext>
            </p:extLst>
          </p:nvPr>
        </p:nvGraphicFramePr>
        <p:xfrm>
          <a:off x="323528" y="2204864"/>
          <a:ext cx="8568952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496" y="5664150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Pencairan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SP2D UP,GU,TU, LS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Kebijakan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Kemendagri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Ttg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Transaksi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Non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Tunai</a:t>
            </a:r>
            <a:endParaRPr lang="id-ID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323528" y="1700808"/>
            <a:ext cx="4104456" cy="2507396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Transaksi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Tunai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maksimal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Rp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. 10.000.000,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Gaji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, TPP, PHL, transfer,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1" dirty="0">
                <a:latin typeface="Arial" pitchFamily="34" charset="0"/>
                <a:cs typeface="Arial" pitchFamily="34" charset="0"/>
              </a:rPr>
              <a:t>P</a:t>
            </a: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embayaran kpd P</a:t>
            </a: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hk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ketiga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baik </a:t>
            </a:r>
            <a:r>
              <a:rPr lang="id-ID" sz="1800" b="1" dirty="0">
                <a:latin typeface="Arial" pitchFamily="34" charset="0"/>
                <a:cs typeface="Arial" pitchFamily="34" charset="0"/>
              </a:rPr>
              <a:t>biaya langganan, biaya pemeliharaan dan belanja Modal</a:t>
            </a:r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Penerimaan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Samsat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Induk</a:t>
            </a:r>
            <a:r>
              <a:rPr lang="id-ID" sz="1800" b="1" dirty="0" smtClean="0">
                <a:latin typeface="Arial" pitchFamily="34" charset="0"/>
                <a:cs typeface="Arial" pitchFamily="34" charset="0"/>
              </a:rPr>
              <a:t>, E-samsat dan retribusi 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dilakukan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Transaksi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Non </a:t>
            </a: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Tunai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,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76056" y="4221088"/>
            <a:ext cx="2304256" cy="1200329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Seluruh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Belanja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d-ID" dirty="0" smtClean="0">
                <a:latin typeface="Arial" pitchFamily="34" charset="0"/>
                <a:cs typeface="Arial" pitchFamily="34" charset="0"/>
              </a:rPr>
              <a:t>mis :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Perjadin</a:t>
            </a:r>
            <a:r>
              <a:rPr lang="id-ID" dirty="0" smtClean="0">
                <a:latin typeface="Arial" pitchFamily="34" charset="0"/>
                <a:cs typeface="Arial" pitchFamily="34" charset="0"/>
              </a:rPr>
              <a:t>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&gt;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Rp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2jt Non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Tunai</a:t>
            </a:r>
            <a:endParaRPr lang="id-ID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20569" y="2420888"/>
            <a:ext cx="121539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Non </a:t>
            </a:r>
          </a:p>
          <a:p>
            <a:pPr algn="ctr"/>
            <a:r>
              <a:rPr lang="en-US" sz="2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Tunai</a:t>
            </a:r>
            <a:endParaRPr lang="en-US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Hasil gambar untuk non tunai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8629" y="4208204"/>
            <a:ext cx="1745371" cy="130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ambar terkai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6280" y="5508907"/>
            <a:ext cx="2597720" cy="126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081914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02400" y="427735"/>
            <a:ext cx="6797992" cy="492443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KONSEP IMPLEMENTASI DI SKPD</a:t>
            </a:r>
            <a:br>
              <a:rPr lang="en-US" sz="3600" b="1" dirty="0" smtClean="0"/>
            </a:br>
            <a:r>
              <a:rPr lang="en-US" sz="3600" b="1" dirty="0" smtClean="0"/>
              <a:t>TA 2019</a:t>
            </a:r>
            <a:endParaRPr lang="en-US" sz="36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35136" y="2615608"/>
            <a:ext cx="8461534" cy="3837727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Transaksi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Tunai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maksimal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Rp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2.000.000,-</a:t>
            </a:r>
          </a:p>
          <a:p>
            <a:pPr marL="630238" indent="-36195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tetapi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tidak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menutup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kemungkinan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menggunakan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CMS,</a:t>
            </a:r>
            <a:r>
              <a:rPr lang="id-ID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d-ID" sz="2400" dirty="0" smtClean="0">
                <a:latin typeface="Arial" pitchFamily="34" charset="0"/>
                <a:cs typeface="Arial" pitchFamily="34" charset="0"/>
              </a:rPr>
              <a:t>nilai lebih kecil.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embayaran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oleh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Bendahara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dilakukan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keseluruhan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belanja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Mekanisme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pembayaran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melalui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CMS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pemindahbukua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97649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9C451-86A5-4877-BC2B-56C7505A3B3C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3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3637" y="4073533"/>
            <a:ext cx="1272779" cy="1200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/>
            </a:extLst>
          </p:cNvPr>
          <p:cNvSpPr/>
          <p:nvPr/>
        </p:nvSpPr>
        <p:spPr>
          <a:xfrm>
            <a:off x="395536" y="188921"/>
            <a:ext cx="5544616" cy="649287"/>
          </a:xfrm>
          <a:prstGeom prst="rect">
            <a:avLst/>
          </a:prstGeom>
          <a:solidFill>
            <a:srgbClr val="FF339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ILUSTRASI PEMBAYARAN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MELALUI INTERNET BANKING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243644" y="1066800"/>
            <a:ext cx="1354931" cy="1715924"/>
            <a:chOff x="4572000" y="2886273"/>
            <a:chExt cx="1806377" cy="1715731"/>
          </a:xfrm>
        </p:grpSpPr>
        <p:pic>
          <p:nvPicPr>
            <p:cNvPr id="8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2886273"/>
              <a:ext cx="695127" cy="695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1086" y="2900701"/>
              <a:ext cx="695127" cy="695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8873" y="3581400"/>
              <a:ext cx="695127" cy="695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3581400"/>
              <a:ext cx="695127" cy="695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0"/>
            <p:cNvSpPr txBox="1">
              <a:spLocks noChangeArrowheads="1"/>
            </p:cNvSpPr>
            <p:nvPr/>
          </p:nvSpPr>
          <p:spPr bwMode="auto">
            <a:xfrm>
              <a:off x="4572000" y="4340423"/>
              <a:ext cx="1806377" cy="261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id-ID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</a:rPr>
                <a:t>PIHAK KETIGA</a:t>
              </a:r>
              <a:endParaRPr kumimoji="0" lang="id-ID" altLang="id-ID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1350169" y="1174214"/>
            <a:ext cx="1759744" cy="2111154"/>
            <a:chOff x="609600" y="3429750"/>
            <a:chExt cx="2711521" cy="2458578"/>
          </a:xfrm>
        </p:grpSpPr>
        <p:pic>
          <p:nvPicPr>
            <p:cNvPr id="14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62532" y="3696864"/>
              <a:ext cx="1658589" cy="1689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3429750"/>
              <a:ext cx="2146684" cy="2039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21"/>
            <p:cNvSpPr txBox="1">
              <a:spLocks noChangeArrowheads="1"/>
            </p:cNvSpPr>
            <p:nvPr/>
          </p:nvSpPr>
          <p:spPr bwMode="auto">
            <a:xfrm>
              <a:off x="1465611" y="5386532"/>
              <a:ext cx="1658589" cy="501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id-ID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</a:rPr>
                <a:t>BENDAHARA PENGELUARAN</a:t>
              </a:r>
              <a:endParaRPr kumimoji="0" lang="id-ID" altLang="id-ID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</p:grpSp>
      <p:sp>
        <p:nvSpPr>
          <p:cNvPr id="17" name="Right Arrow 16">
            <a:extLst>
              <a:ext uri="{FF2B5EF4-FFF2-40B4-BE49-F238E27FC236}"/>
            </a:extLst>
          </p:cNvPr>
          <p:cNvSpPr/>
          <p:nvPr/>
        </p:nvSpPr>
        <p:spPr>
          <a:xfrm flipV="1">
            <a:off x="2914662" y="1747837"/>
            <a:ext cx="3251597" cy="44451"/>
          </a:xfrm>
          <a:prstGeom prst="rightArrow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28"/>
          <p:cNvSpPr txBox="1">
            <a:spLocks noChangeArrowheads="1"/>
          </p:cNvSpPr>
          <p:nvPr/>
        </p:nvSpPr>
        <p:spPr bwMode="auto">
          <a:xfrm>
            <a:off x="5968614" y="3365949"/>
            <a:ext cx="253743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just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id-ID" sz="1200" b="1" kern="0" dirty="0" smtClean="0">
                <a:solidFill>
                  <a:srgbClr val="000000"/>
                </a:solidFill>
              </a:rPr>
              <a:t>PA/KPA</a:t>
            </a:r>
            <a:r>
              <a:rPr kumimoji="0" lang="en-US" altLang="id-ID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en-US" altLang="id-ID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MELAKUKAN VERIFIKASI DAN OTORISASI PADA TRANSAKSI YANG AKAN DISETUJUI (</a:t>
            </a:r>
            <a:r>
              <a:rPr kumimoji="0" lang="en-US" altLang="id-ID" sz="1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CHECKER</a:t>
            </a:r>
            <a:r>
              <a:rPr kumimoji="0" lang="en-US" altLang="id-ID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endParaRPr kumimoji="0" lang="id-ID" altLang="id-ID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TextBox 39"/>
          <p:cNvSpPr txBox="1">
            <a:spLocks noChangeArrowheads="1"/>
          </p:cNvSpPr>
          <p:nvPr/>
        </p:nvSpPr>
        <p:spPr bwMode="auto">
          <a:xfrm>
            <a:off x="3609979" y="1001721"/>
            <a:ext cx="1990725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just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id-ID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BENDAHARA MENGINPUT TRANSKASI PADA BKU DAN INTERNET BANKING (</a:t>
            </a:r>
            <a:r>
              <a:rPr kumimoji="0" lang="en-US" altLang="id-ID" sz="11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MAKER</a:t>
            </a:r>
            <a:r>
              <a:rPr kumimoji="0" lang="en-US" altLang="id-ID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endParaRPr kumimoji="0" lang="id-ID" altLang="id-ID" sz="1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cxnSp>
        <p:nvCxnSpPr>
          <p:cNvPr id="20" name="Elbow Connector 19">
            <a:extLst>
              <a:ext uri="{FF2B5EF4-FFF2-40B4-BE49-F238E27FC236}"/>
            </a:extLst>
          </p:cNvPr>
          <p:cNvCxnSpPr/>
          <p:nvPr/>
        </p:nvCxnSpPr>
        <p:spPr>
          <a:xfrm rot="10800000">
            <a:off x="2914650" y="2457458"/>
            <a:ext cx="1446610" cy="1622425"/>
          </a:xfrm>
          <a:prstGeom prst="bentConnector3">
            <a:avLst/>
          </a:prstGeom>
          <a:noFill/>
          <a:ln w="38100" cap="flat" cmpd="sng" algn="ctr">
            <a:solidFill>
              <a:srgbClr val="F79646"/>
            </a:solidFill>
            <a:prstDash val="solid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1" name="TextBox 60"/>
          <p:cNvSpPr txBox="1">
            <a:spLocks noChangeArrowheads="1"/>
          </p:cNvSpPr>
          <p:nvPr/>
        </p:nvSpPr>
        <p:spPr bwMode="auto">
          <a:xfrm>
            <a:off x="1052623" y="3886201"/>
            <a:ext cx="241210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just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id-ID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PRINT OUT TRANSFER SEBAGAI DOKUMEN KELENGKAPAN SPJ</a:t>
            </a:r>
            <a:endParaRPr kumimoji="0" lang="id-ID" altLang="id-ID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cxnSp>
        <p:nvCxnSpPr>
          <p:cNvPr id="22" name="Elbow Connector 21">
            <a:extLst>
              <a:ext uri="{FF2B5EF4-FFF2-40B4-BE49-F238E27FC236}"/>
            </a:extLst>
          </p:cNvPr>
          <p:cNvCxnSpPr/>
          <p:nvPr/>
        </p:nvCxnSpPr>
        <p:spPr>
          <a:xfrm rot="10800000" flipV="1">
            <a:off x="2914657" y="4462470"/>
            <a:ext cx="1749029" cy="931863"/>
          </a:xfrm>
          <a:prstGeom prst="bentConnector3">
            <a:avLst/>
          </a:prstGeom>
          <a:noFill/>
          <a:ln w="38100" cap="flat" cmpd="sng" algn="ctr">
            <a:solidFill>
              <a:srgbClr val="8064A2"/>
            </a:solidFill>
            <a:prstDash val="solid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3" name="TextBox 65"/>
          <p:cNvSpPr txBox="1">
            <a:spLocks noChangeArrowheads="1"/>
          </p:cNvSpPr>
          <p:nvPr/>
        </p:nvSpPr>
        <p:spPr bwMode="auto">
          <a:xfrm>
            <a:off x="4152036" y="4590007"/>
            <a:ext cx="1990725" cy="117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d-ID" altLang="id-ID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SECARA </a:t>
            </a:r>
            <a:r>
              <a:rPr kumimoji="0" lang="en-US" altLang="id-ID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OTOMATIS AKAN MENDEBET SALDO REKENING GIRO BENDAHARA PENGELUARAN SKPD DAN DITRANSFER KE REKENING PENERIMA</a:t>
            </a:r>
            <a:endParaRPr kumimoji="0" lang="id-ID" altLang="id-ID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  <p:grpSp>
        <p:nvGrpSpPr>
          <p:cNvPr id="7" name="Group 5231"/>
          <p:cNvGrpSpPr>
            <a:grpSpLocks/>
          </p:cNvGrpSpPr>
          <p:nvPr/>
        </p:nvGrpSpPr>
        <p:grpSpPr bwMode="auto">
          <a:xfrm>
            <a:off x="1737123" y="4572008"/>
            <a:ext cx="1006078" cy="1165225"/>
            <a:chOff x="3017941" y="3213810"/>
            <a:chExt cx="673402" cy="685178"/>
          </a:xfrm>
        </p:grpSpPr>
        <p:sp>
          <p:nvSpPr>
            <p:cNvPr id="25" name="Vertical Scroll 24">
              <a:extLst>
                <a:ext uri="{FF2B5EF4-FFF2-40B4-BE49-F238E27FC236}"/>
              </a:extLst>
            </p:cNvPr>
            <p:cNvSpPr/>
            <p:nvPr/>
          </p:nvSpPr>
          <p:spPr>
            <a:xfrm rot="21264229">
              <a:off x="3017941" y="3213810"/>
              <a:ext cx="431934" cy="562892"/>
            </a:xfrm>
            <a:prstGeom prst="verticalScroll">
              <a:avLst>
                <a:gd name="adj" fmla="val 25000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Vertical Scroll 25">
              <a:extLst>
                <a:ext uri="{FF2B5EF4-FFF2-40B4-BE49-F238E27FC236}"/>
              </a:extLst>
            </p:cNvPr>
            <p:cNvSpPr/>
            <p:nvPr/>
          </p:nvSpPr>
          <p:spPr>
            <a:xfrm rot="21264229">
              <a:off x="3259409" y="3336097"/>
              <a:ext cx="431934" cy="562891"/>
            </a:xfrm>
            <a:prstGeom prst="verticalScroll">
              <a:avLst>
                <a:gd name="adj" fmla="val 25000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9191" y="5148263"/>
            <a:ext cx="10287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Gambar terkai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1859" y="1895958"/>
            <a:ext cx="1728845" cy="205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9C451-86A5-4877-BC2B-56C7505A3B3C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240231" y="1214339"/>
            <a:ext cx="8595426" cy="3319568"/>
          </a:xfrm>
          <a:prstGeom prst="rect">
            <a:avLst/>
          </a:prstGeom>
          <a:noFill/>
        </p:spPr>
        <p:txBody>
          <a:bodyPr wrap="square" lIns="71825" tIns="35912" rIns="71825" bIns="35912">
            <a:spAutoFit/>
          </a:bodyPr>
          <a:lstStyle/>
          <a:p>
            <a:pPr marL="342900" indent="-342900" algn="just" eaLnBrk="0" hangingPunct="0">
              <a:spcAft>
                <a:spcPts val="600"/>
              </a:spcAft>
              <a:buFontTx/>
              <a:buAutoNum type="arabicPeriod"/>
              <a:defRPr/>
            </a:pPr>
            <a:r>
              <a:rPr lang="en-US" sz="2800" dirty="0" err="1" smtClean="0">
                <a:solidFill>
                  <a:prstClr val="black"/>
                </a:solidFill>
                <a:latin typeface="Calibri"/>
              </a:rPr>
              <a:t>Biaya</a:t>
            </a: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jasa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layanan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yang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ditimbulkan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atas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transaksi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pengeluaran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daerah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dibebankan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pada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penerima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transfer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sesuai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dengan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ketentuan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yang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berlaku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.</a:t>
            </a:r>
          </a:p>
          <a:p>
            <a:pPr marL="342900" indent="-342900" algn="just" eaLnBrk="0" hangingPunct="0">
              <a:spcAft>
                <a:spcPts val="600"/>
              </a:spcAft>
              <a:buFontTx/>
              <a:buAutoNum type="arabicPeriod"/>
              <a:defRPr/>
            </a:pPr>
            <a:endParaRPr lang="en-US" sz="2800" dirty="0" smtClean="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Aft>
                <a:spcPts val="600"/>
              </a:spcAft>
              <a:buFontTx/>
              <a:buAutoNum type="arabicPeriod"/>
              <a:defRPr/>
            </a:pPr>
            <a:r>
              <a:rPr lang="en-US" sz="2800" dirty="0" err="1" smtClean="0">
                <a:solidFill>
                  <a:prstClr val="black"/>
                </a:solidFill>
                <a:latin typeface="Calibri"/>
              </a:rPr>
              <a:t>Pembayaran</a:t>
            </a: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atas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pajak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belanja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GU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menggunakan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/>
              </a:rPr>
              <a:t>mekanisme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yang </a:t>
            </a:r>
            <a:r>
              <a:rPr lang="en-US" sz="2800" dirty="0" err="1" smtClean="0">
                <a:solidFill>
                  <a:prstClr val="black"/>
                </a:solidFill>
                <a:latin typeface="Calibri"/>
              </a:rPr>
              <a:t>telah</a:t>
            </a: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Calibri"/>
              </a:rPr>
              <a:t>ditentukan</a:t>
            </a: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Calibri"/>
              </a:rPr>
              <a:t>oleh</a:t>
            </a: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 Bank.</a:t>
            </a:r>
          </a:p>
          <a:p>
            <a:pPr marL="342900" indent="-342900" algn="just" eaLnBrk="0" hangingPunct="0">
              <a:spcAft>
                <a:spcPts val="600"/>
              </a:spcAft>
              <a:buFontTx/>
              <a:buAutoNum type="arabicPeriod"/>
              <a:defRPr/>
            </a:pP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845276" y="72656"/>
            <a:ext cx="8107338" cy="720725"/>
            <a:chOff x="0" y="-3229"/>
            <a:chExt cx="12192000" cy="720230"/>
          </a:xfrm>
        </p:grpSpPr>
        <p:sp>
          <p:nvSpPr>
            <p:cNvPr id="7" name="Rectangle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0" y="-3229"/>
              <a:ext cx="12192000" cy="720230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32775">
                  <a:srgbClr val="00B050"/>
                </a:gs>
                <a:gs pos="69000">
                  <a:srgbClr val="FF0000"/>
                </a:gs>
                <a:gs pos="100000">
                  <a:srgbClr val="FFC000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18"/>
            <p:cNvSpPr txBox="1">
              <a:spLocks noChangeArrowheads="1"/>
            </p:cNvSpPr>
            <p:nvPr/>
          </p:nvSpPr>
          <p:spPr bwMode="auto">
            <a:xfrm>
              <a:off x="1293692" y="123022"/>
              <a:ext cx="10491907" cy="415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fi-FI" altLang="id-ID" sz="2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iandra GD" pitchFamily="34" charset="0"/>
                </a:rPr>
                <a:t>KETENTUAN LAIN-LAIN</a:t>
              </a:r>
            </a:p>
          </p:txBody>
        </p:sp>
      </p:grpSp>
      <p:sp>
        <p:nvSpPr>
          <p:cNvPr id="9" name="Rounded Rectangle 8">
            <a:extLst>
              <a:ext uri="{FF2B5EF4-FFF2-40B4-BE49-F238E27FC236}"/>
            </a:extLst>
          </p:cNvPr>
          <p:cNvSpPr/>
          <p:nvPr/>
        </p:nvSpPr>
        <p:spPr>
          <a:xfrm>
            <a:off x="240230" y="167989"/>
            <a:ext cx="483394" cy="552451"/>
          </a:xfrm>
          <a:prstGeom prst="roundRect">
            <a:avLst>
              <a:gd name="adj" fmla="val 10000"/>
            </a:avLst>
          </a:prstGeom>
          <a:blipFill rotWithShape="1">
            <a:blip r:embed="rId2" cstate="print"/>
            <a:stretch>
              <a:fillRect/>
            </a:stretch>
          </a:blip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9C451-86A5-4877-BC2B-56C7505A3B3C}" type="slidenum">
              <a:rPr lang="en-US" smtClean="0"/>
              <a:pPr/>
              <a:t>44</a:t>
            </a:fld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3686423858"/>
              </p:ext>
            </p:extLst>
          </p:nvPr>
        </p:nvGraphicFramePr>
        <p:xfrm>
          <a:off x="417871" y="1005574"/>
          <a:ext cx="838691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0" y="67892"/>
            <a:ext cx="9144000" cy="720727"/>
            <a:chOff x="0" y="1935687"/>
            <a:chExt cx="12192000" cy="720057"/>
          </a:xfrm>
        </p:grpSpPr>
        <p:sp>
          <p:nvSpPr>
            <p:cNvPr id="5" name="Rectangle 4"/>
            <p:cNvSpPr/>
            <p:nvPr/>
          </p:nvSpPr>
          <p:spPr>
            <a:xfrm>
              <a:off x="0" y="1935687"/>
              <a:ext cx="12192000" cy="720057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32775">
                  <a:srgbClr val="00B050"/>
                </a:gs>
                <a:gs pos="69000">
                  <a:srgbClr val="FF0000"/>
                </a:gs>
                <a:gs pos="100000">
                  <a:srgbClr val="FFC000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15"/>
            <p:cNvSpPr txBox="1">
              <a:spLocks noChangeArrowheads="1"/>
            </p:cNvSpPr>
            <p:nvPr/>
          </p:nvSpPr>
          <p:spPr bwMode="auto">
            <a:xfrm>
              <a:off x="1126192" y="2018928"/>
              <a:ext cx="9140325" cy="507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7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Maiandra GD" pitchFamily="34" charset="0"/>
                </a:rPr>
                <a:t>KENDALA DAN HAMBATAN</a:t>
              </a:r>
              <a:endParaRPr kumimoji="0" lang="id-ID" altLang="en-US" sz="27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Maiandra GD" pitchFamily="34" charset="0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54" y="68629"/>
            <a:ext cx="635794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MONEV</a:t>
            </a:r>
            <a:endParaRPr lang="id-ID" sz="44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858734357"/>
              </p:ext>
            </p:extLst>
          </p:nvPr>
        </p:nvGraphicFramePr>
        <p:xfrm>
          <a:off x="500034" y="157161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064963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58547" y="2643182"/>
            <a:ext cx="249452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629DD1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B L U D</a:t>
            </a:r>
          </a:p>
          <a:p>
            <a:pPr algn="ctr"/>
            <a:endParaRPr lang="en-US" sz="5400" b="1" dirty="0">
              <a:ln w="10541" cmpd="sng">
                <a:solidFill>
                  <a:srgbClr val="629DD1">
                    <a:shade val="88000"/>
                    <a:satMod val="110000"/>
                  </a:srgb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18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11560" y="1988840"/>
            <a:ext cx="7933184" cy="468052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buFont typeface="Wingdings" pitchFamily="2" charset="2"/>
              <a:buChar char="v"/>
            </a:pPr>
            <a:r>
              <a:rPr lang="en-US" sz="2800" dirty="0" err="1" smtClean="0"/>
              <a:t>Menurut</a:t>
            </a:r>
            <a:r>
              <a:rPr lang="en-US" sz="2800" dirty="0" smtClean="0"/>
              <a:t> </a:t>
            </a:r>
            <a:r>
              <a:rPr lang="en-US" sz="2800" dirty="0" err="1" smtClean="0"/>
              <a:t>Permendagri</a:t>
            </a:r>
            <a:r>
              <a:rPr lang="en-US" sz="2800" dirty="0" smtClean="0"/>
              <a:t> No 61 /2017</a:t>
            </a:r>
          </a:p>
          <a:p>
            <a:endParaRPr lang="en-US" sz="2800" dirty="0"/>
          </a:p>
          <a:p>
            <a:r>
              <a:rPr lang="en-US" sz="2800" dirty="0" smtClean="0"/>
              <a:t>SKPD </a:t>
            </a:r>
            <a:r>
              <a:rPr lang="en-US" sz="2800" dirty="0" err="1" smtClean="0"/>
              <a:t>atau</a:t>
            </a:r>
            <a:r>
              <a:rPr lang="en-US" sz="2800" dirty="0" smtClean="0"/>
              <a:t> Unit </a:t>
            </a:r>
            <a:r>
              <a:rPr lang="en-US" sz="2800" dirty="0" err="1" smtClean="0"/>
              <a:t>Kerja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Satuan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 </a:t>
            </a:r>
            <a:r>
              <a:rPr lang="en-US" sz="2800" dirty="0" err="1" smtClean="0"/>
              <a:t>Pewrangkat</a:t>
            </a:r>
            <a:r>
              <a:rPr lang="en-US" sz="2800" dirty="0" smtClean="0"/>
              <a:t> Daerah di </a:t>
            </a:r>
            <a:r>
              <a:rPr lang="en-US" sz="2800" dirty="0" err="1" smtClean="0"/>
              <a:t>lingkungan</a:t>
            </a:r>
            <a:r>
              <a:rPr lang="en-US" sz="2800" dirty="0" smtClean="0"/>
              <a:t> </a:t>
            </a:r>
            <a:r>
              <a:rPr lang="en-US" sz="2800" dirty="0" err="1"/>
              <a:t>P</a:t>
            </a:r>
            <a:r>
              <a:rPr lang="en-US" sz="2800" dirty="0" err="1" smtClean="0"/>
              <a:t>emerintah</a:t>
            </a:r>
            <a:r>
              <a:rPr lang="en-US" sz="2800" dirty="0" smtClean="0"/>
              <a:t> Daerah yang </a:t>
            </a:r>
            <a:r>
              <a:rPr lang="en-US" sz="2800" dirty="0" err="1" smtClean="0"/>
              <a:t>dibentuk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memberikan</a:t>
            </a:r>
            <a:r>
              <a:rPr lang="en-US" sz="2800" dirty="0" smtClean="0"/>
              <a:t> </a:t>
            </a:r>
            <a:r>
              <a:rPr lang="en-US" sz="2800" dirty="0" err="1" smtClean="0"/>
              <a:t>pelayanan</a:t>
            </a:r>
            <a:r>
              <a:rPr lang="en-US" sz="2800" dirty="0" smtClean="0"/>
              <a:t>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 </a:t>
            </a:r>
            <a:r>
              <a:rPr lang="en-US" sz="2800" dirty="0" err="1" smtClean="0"/>
              <a:t>berupa</a:t>
            </a:r>
            <a:r>
              <a:rPr lang="en-US" sz="2800" dirty="0" smtClean="0"/>
              <a:t> </a:t>
            </a:r>
            <a:r>
              <a:rPr lang="en-US" sz="2800" dirty="0" err="1" smtClean="0"/>
              <a:t>penyediaan</a:t>
            </a:r>
            <a:r>
              <a:rPr lang="en-US" sz="2800" dirty="0" smtClean="0"/>
              <a:t> </a:t>
            </a:r>
            <a:r>
              <a:rPr lang="en-US" sz="2800" dirty="0" err="1" smtClean="0"/>
              <a:t>barang</a:t>
            </a:r>
            <a:r>
              <a:rPr lang="en-US" sz="2800" dirty="0" smtClean="0"/>
              <a:t>/</a:t>
            </a:r>
            <a:r>
              <a:rPr lang="en-US" sz="2800" dirty="0" err="1" smtClean="0"/>
              <a:t>jasa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dijual</a:t>
            </a:r>
            <a:r>
              <a:rPr lang="en-US" sz="2800" dirty="0" smtClean="0"/>
              <a:t> </a:t>
            </a:r>
            <a:r>
              <a:rPr lang="en-US" sz="2800" dirty="0" err="1" smtClean="0"/>
              <a:t>tanpa</a:t>
            </a:r>
            <a:r>
              <a:rPr lang="en-US" sz="2800" dirty="0" smtClean="0"/>
              <a:t> </a:t>
            </a:r>
            <a:r>
              <a:rPr lang="en-US" sz="2800" dirty="0" err="1" smtClean="0"/>
              <a:t>mengutamakan</a:t>
            </a:r>
            <a:r>
              <a:rPr lang="en-US" sz="2800" dirty="0" smtClean="0"/>
              <a:t> </a:t>
            </a:r>
            <a:r>
              <a:rPr lang="en-US" sz="2800" dirty="0" err="1" smtClean="0"/>
              <a:t>mencari</a:t>
            </a:r>
            <a:r>
              <a:rPr lang="en-US" sz="2800" dirty="0" smtClean="0"/>
              <a:t> </a:t>
            </a:r>
            <a:r>
              <a:rPr lang="en-US" sz="2800" dirty="0" err="1" smtClean="0"/>
              <a:t>keuntungan</a:t>
            </a:r>
            <a:r>
              <a:rPr lang="en-US" sz="2800" dirty="0"/>
              <a:t>,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melakukan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kegiatannya</a:t>
            </a:r>
            <a:r>
              <a:rPr lang="en-US" sz="2800" dirty="0" smtClean="0"/>
              <a:t> </a:t>
            </a:r>
            <a:r>
              <a:rPr lang="en-US" sz="2800" dirty="0" err="1" smtClean="0"/>
              <a:t>didaasarkan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prinsip</a:t>
            </a:r>
            <a:r>
              <a:rPr lang="en-US" sz="2800" dirty="0" smtClean="0"/>
              <a:t> </a:t>
            </a:r>
            <a:r>
              <a:rPr lang="en-US" sz="2800" dirty="0" err="1" smtClean="0"/>
              <a:t>efisiensi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produktifitas</a:t>
            </a:r>
            <a:endParaRPr lang="id-ID" sz="2800" dirty="0"/>
          </a:p>
        </p:txBody>
      </p:sp>
      <p:sp>
        <p:nvSpPr>
          <p:cNvPr id="3" name="Oval 2"/>
          <p:cNvSpPr/>
          <p:nvPr/>
        </p:nvSpPr>
        <p:spPr>
          <a:xfrm>
            <a:off x="251520" y="476672"/>
            <a:ext cx="8773344" cy="140016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Pengertian</a:t>
            </a:r>
            <a:r>
              <a:rPr lang="en-US" sz="3200" b="1" dirty="0" smtClean="0"/>
              <a:t> BLUD</a:t>
            </a:r>
            <a:endParaRPr lang="id-ID" sz="3200" b="1" dirty="0"/>
          </a:p>
        </p:txBody>
      </p:sp>
    </p:spTree>
    <p:extLst>
      <p:ext uri="{BB962C8B-B14F-4D97-AF65-F5344CB8AC3E}">
        <p14:creationId xmlns:p14="http://schemas.microsoft.com/office/powerpoint/2010/main" xmlns="" val="1204264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11560" y="1988840"/>
            <a:ext cx="7933184" cy="4680520"/>
          </a:xfrm>
          <a:prstGeom prst="roundRect">
            <a:avLst/>
          </a:prstGeom>
          <a:solidFill>
            <a:srgbClr val="721E4A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 smtClean="0"/>
              <a:t>Meningkatkan</a:t>
            </a:r>
            <a:r>
              <a:rPr lang="en-US" sz="2800" dirty="0" smtClean="0"/>
              <a:t> </a:t>
            </a:r>
            <a:r>
              <a:rPr lang="en-US" sz="2800" dirty="0" err="1" smtClean="0"/>
              <a:t>pelayanan</a:t>
            </a:r>
            <a:r>
              <a:rPr lang="en-US" sz="2800" dirty="0" smtClean="0"/>
              <a:t>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rangka</a:t>
            </a:r>
            <a:r>
              <a:rPr lang="en-US" sz="2800" dirty="0" smtClean="0"/>
              <a:t> </a:t>
            </a:r>
            <a:r>
              <a:rPr lang="en-US" sz="2800" dirty="0" err="1" smtClean="0"/>
              <a:t>memajukan</a:t>
            </a:r>
            <a:r>
              <a:rPr lang="en-US" sz="2800" dirty="0" smtClean="0"/>
              <a:t> </a:t>
            </a:r>
            <a:r>
              <a:rPr lang="en-US" sz="2800" dirty="0" err="1" smtClean="0"/>
              <a:t>kesejahteraan</a:t>
            </a:r>
            <a:r>
              <a:rPr lang="en-US" sz="2800" dirty="0" smtClean="0"/>
              <a:t> </a:t>
            </a:r>
            <a:r>
              <a:rPr lang="en-US" sz="2800" dirty="0" err="1" smtClean="0"/>
              <a:t>umum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mencerdaskan</a:t>
            </a:r>
            <a:r>
              <a:rPr lang="en-US" sz="2800" dirty="0" smtClean="0"/>
              <a:t> </a:t>
            </a:r>
            <a:r>
              <a:rPr lang="en-US" sz="2800" dirty="0" err="1" smtClean="0"/>
              <a:t>kehidupan</a:t>
            </a:r>
            <a:r>
              <a:rPr lang="en-US" sz="2800" dirty="0" smtClean="0"/>
              <a:t> </a:t>
            </a:r>
            <a:r>
              <a:rPr lang="en-US" sz="2800" dirty="0" err="1" smtClean="0"/>
              <a:t>bangsa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memberikan</a:t>
            </a:r>
            <a:r>
              <a:rPr lang="en-US" sz="2800" dirty="0" smtClean="0"/>
              <a:t> </a:t>
            </a:r>
            <a:r>
              <a:rPr lang="en-US" sz="2800" dirty="0" err="1" smtClean="0"/>
              <a:t>fleksibilitas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pengelolaan</a:t>
            </a:r>
            <a:r>
              <a:rPr lang="en-US" sz="2800" dirty="0" smtClean="0"/>
              <a:t> </a:t>
            </a:r>
            <a:r>
              <a:rPr lang="en-US" sz="2800" dirty="0" err="1" smtClean="0"/>
              <a:t>keuangan</a:t>
            </a:r>
            <a:r>
              <a:rPr lang="en-US" sz="2800" dirty="0" smtClean="0"/>
              <a:t> </a:t>
            </a:r>
            <a:r>
              <a:rPr lang="en-US" sz="2800" dirty="0" err="1" smtClean="0"/>
              <a:t>berdasarkan</a:t>
            </a:r>
            <a:r>
              <a:rPr lang="en-US" sz="2800" dirty="0" smtClean="0"/>
              <a:t> </a:t>
            </a:r>
            <a:r>
              <a:rPr lang="en-US" sz="2800" dirty="0" err="1" smtClean="0"/>
              <a:t>prinsip</a:t>
            </a:r>
            <a:r>
              <a:rPr lang="en-US" sz="2800" dirty="0" smtClean="0"/>
              <a:t> </a:t>
            </a:r>
            <a:r>
              <a:rPr lang="en-US" sz="2800" dirty="0" err="1" smtClean="0"/>
              <a:t>ekonomi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produktifitas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penerapan</a:t>
            </a:r>
            <a:r>
              <a:rPr lang="en-US" sz="2800" dirty="0" smtClean="0"/>
              <a:t> </a:t>
            </a:r>
            <a:r>
              <a:rPr lang="en-US" sz="2800" dirty="0" err="1" smtClean="0"/>
              <a:t>praktik</a:t>
            </a:r>
            <a:r>
              <a:rPr lang="en-US" sz="2800" dirty="0" smtClean="0"/>
              <a:t> </a:t>
            </a:r>
            <a:r>
              <a:rPr lang="en-US" sz="2800" dirty="0" err="1" smtClean="0"/>
              <a:t>bisnis</a:t>
            </a:r>
            <a:r>
              <a:rPr lang="en-US" sz="2800" dirty="0" smtClean="0"/>
              <a:t> yang </a:t>
            </a:r>
            <a:r>
              <a:rPr lang="en-US" sz="2800" dirty="0" err="1" smtClean="0"/>
              <a:t>sehat</a:t>
            </a:r>
            <a:endParaRPr lang="en-US" sz="2800" dirty="0"/>
          </a:p>
        </p:txBody>
      </p:sp>
      <p:sp>
        <p:nvSpPr>
          <p:cNvPr id="3" name="Oval 2"/>
          <p:cNvSpPr/>
          <p:nvPr/>
        </p:nvSpPr>
        <p:spPr>
          <a:xfrm>
            <a:off x="1481808" y="476672"/>
            <a:ext cx="6192688" cy="1400164"/>
          </a:xfrm>
          <a:prstGeom prst="ellipse">
            <a:avLst/>
          </a:prstGeom>
          <a:solidFill>
            <a:srgbClr val="3617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Tujuan</a:t>
            </a:r>
            <a:endParaRPr lang="id-ID" sz="3200" b="1" dirty="0"/>
          </a:p>
        </p:txBody>
      </p:sp>
    </p:spTree>
    <p:extLst>
      <p:ext uri="{BB962C8B-B14F-4D97-AF65-F5344CB8AC3E}">
        <p14:creationId xmlns:p14="http://schemas.microsoft.com/office/powerpoint/2010/main" xmlns="" val="3675380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9C451-86A5-4877-BC2B-56C7505A3B3C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240231" y="1885357"/>
            <a:ext cx="8595426" cy="4258287"/>
          </a:xfrm>
          <a:prstGeom prst="rect">
            <a:avLst/>
          </a:prstGeom>
          <a:noFill/>
        </p:spPr>
        <p:txBody>
          <a:bodyPr wrap="square" lIns="71825" tIns="35912" rIns="71825" bIns="35912">
            <a:spAutoFit/>
          </a:bodyPr>
          <a:lstStyle/>
          <a:p>
            <a:pPr marL="342900" indent="-342900" algn="just" eaLnBrk="0" hangingPunct="0">
              <a:spcAft>
                <a:spcPts val="600"/>
              </a:spcAft>
              <a:buFontTx/>
              <a:buAutoNum type="arabicPeriod"/>
              <a:defRPr/>
            </a:pPr>
            <a:r>
              <a:rPr lang="id-ID" sz="2800" b="1" dirty="0" smtClean="0">
                <a:solidFill>
                  <a:prstClr val="black"/>
                </a:solidFill>
                <a:latin typeface="Calibri"/>
              </a:rPr>
              <a:t>Pemimpin (PA)</a:t>
            </a:r>
            <a:r>
              <a:rPr lang="id-ID" sz="2800" dirty="0" smtClean="0">
                <a:solidFill>
                  <a:prstClr val="black"/>
                </a:solidFill>
                <a:latin typeface="Calibri"/>
              </a:rPr>
              <a:t>, sebagai penanggungjawab umum operasional dan keuangan</a:t>
            </a: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.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342900" indent="-342900" algn="just" eaLnBrk="0" hangingPunct="0">
              <a:spcAft>
                <a:spcPts val="600"/>
              </a:spcAft>
              <a:buFontTx/>
              <a:buAutoNum type="arabicPeriod"/>
              <a:defRPr/>
            </a:pPr>
            <a:r>
              <a:rPr lang="en-US" sz="2800" b="1" dirty="0" err="1" smtClean="0">
                <a:solidFill>
                  <a:prstClr val="black"/>
                </a:solidFill>
                <a:latin typeface="Calibri"/>
              </a:rPr>
              <a:t>Pe</a:t>
            </a:r>
            <a:r>
              <a:rPr lang="id-ID" sz="2800" b="1" dirty="0" smtClean="0">
                <a:solidFill>
                  <a:prstClr val="black"/>
                </a:solidFill>
                <a:latin typeface="Calibri"/>
              </a:rPr>
              <a:t>jabat Keuangan</a:t>
            </a:r>
            <a:r>
              <a:rPr lang="id-ID" sz="2800" dirty="0" smtClean="0">
                <a:solidFill>
                  <a:prstClr val="black"/>
                </a:solidFill>
                <a:latin typeface="Calibri"/>
              </a:rPr>
              <a:t>, mempunyai fungsi penanggung jawab keuangan.</a:t>
            </a:r>
          </a:p>
          <a:p>
            <a:pPr marL="342900" indent="-342900" algn="just" eaLnBrk="0" hangingPunct="0">
              <a:spcAft>
                <a:spcPts val="600"/>
              </a:spcAft>
              <a:defRPr/>
            </a:pPr>
            <a:r>
              <a:rPr lang="id-ID" sz="2800" dirty="0" smtClean="0">
                <a:solidFill>
                  <a:prstClr val="black"/>
                </a:solidFill>
                <a:latin typeface="Calibri"/>
              </a:rPr>
              <a:t>	</a:t>
            </a:r>
            <a:r>
              <a:rPr lang="id-ID" sz="2800" dirty="0" smtClean="0">
                <a:solidFill>
                  <a:prstClr val="black"/>
                </a:solidFill>
                <a:latin typeface="Calibri"/>
              </a:rPr>
              <a:t>Dapat dibantu oleh pejabat/staf yg memp.fungsi perencanaan, perbendaharaan, verifikasi dan akuntansi</a:t>
            </a:r>
          </a:p>
          <a:p>
            <a:pPr marL="342900" indent="-342900" algn="just" eaLnBrk="0" hangingPunct="0">
              <a:spcAft>
                <a:spcPts val="600"/>
              </a:spcAft>
              <a:defRPr/>
            </a:pPr>
            <a:r>
              <a:rPr lang="id-ID" sz="2800" dirty="0" smtClean="0">
                <a:solidFill>
                  <a:prstClr val="black"/>
                </a:solidFill>
                <a:latin typeface="Calibri"/>
              </a:rPr>
              <a:t>3. </a:t>
            </a:r>
            <a:r>
              <a:rPr lang="id-ID" sz="2800" b="1" dirty="0" smtClean="0">
                <a:solidFill>
                  <a:prstClr val="black"/>
                </a:solidFill>
                <a:latin typeface="Calibri"/>
              </a:rPr>
              <a:t>Pejabat Teknis</a:t>
            </a:r>
            <a:r>
              <a:rPr lang="id-ID" sz="2800" dirty="0" smtClean="0">
                <a:solidFill>
                  <a:prstClr val="black"/>
                </a:solidFill>
                <a:latin typeface="Calibri"/>
              </a:rPr>
              <a:t>, penanggung jawab teknis</a:t>
            </a:r>
          </a:p>
          <a:p>
            <a:pPr marL="342900" indent="-342900" algn="just" eaLnBrk="0" hangingPunct="0">
              <a:spcAft>
                <a:spcPts val="600"/>
              </a:spcAft>
              <a:defRPr/>
            </a:pPr>
            <a:r>
              <a:rPr lang="id-ID" sz="2800" dirty="0" smtClean="0">
                <a:solidFill>
                  <a:prstClr val="black"/>
                </a:solidFill>
                <a:latin typeface="Calibri"/>
              </a:rPr>
              <a:t>	</a:t>
            </a:r>
            <a:r>
              <a:rPr lang="id-ID" sz="2800" dirty="0" smtClean="0">
                <a:solidFill>
                  <a:prstClr val="black"/>
                </a:solidFill>
                <a:latin typeface="Calibri"/>
              </a:rPr>
              <a:t>Dapat dibantu oleh pejabat/staf yg memp.fungsi sbg penanggungjawab teknis dibidang masing2.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642910" y="493697"/>
            <a:ext cx="8107338" cy="720725"/>
            <a:chOff x="0" y="-3229"/>
            <a:chExt cx="12192000" cy="720230"/>
          </a:xfrm>
        </p:grpSpPr>
        <p:sp>
          <p:nvSpPr>
            <p:cNvPr id="7" name="Rectangle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0" y="-3229"/>
              <a:ext cx="12192000" cy="720230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32775">
                  <a:srgbClr val="00B050"/>
                </a:gs>
                <a:gs pos="69000">
                  <a:srgbClr val="FF0000"/>
                </a:gs>
                <a:gs pos="100000">
                  <a:srgbClr val="FFC000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18"/>
            <p:cNvSpPr txBox="1">
              <a:spLocks noChangeArrowheads="1"/>
            </p:cNvSpPr>
            <p:nvPr/>
          </p:nvSpPr>
          <p:spPr bwMode="auto">
            <a:xfrm>
              <a:off x="1293692" y="123022"/>
              <a:ext cx="10491907" cy="415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id-ID" altLang="id-ID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iandra GD" pitchFamily="34" charset="0"/>
                </a:rPr>
                <a:t>PEJABAT</a:t>
              </a:r>
              <a:r>
                <a:rPr kumimoji="0" lang="id-ID" altLang="id-ID" sz="2100" b="1" i="0" u="none" strike="noStrike" kern="0" cap="none" spc="0" normalizeH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iandra GD" pitchFamily="34" charset="0"/>
                </a:rPr>
                <a:t> PENGELOLA BLUD ;</a:t>
              </a:r>
              <a:endParaRPr kumimoji="0" lang="fi-FI" altLang="id-ID" sz="2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iandra GD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395536" y="1496754"/>
            <a:ext cx="6000792" cy="70811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 smtClean="0">
                <a:solidFill>
                  <a:schemeClr val="bg1"/>
                </a:solidFill>
                <a:latin typeface="Arial Rounded MT Bold" pitchFamily="34" charset="0"/>
              </a:rPr>
              <a:t>Laporan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 Rounded MT Bold" pitchFamily="34" charset="0"/>
              </a:rPr>
              <a:t>Pendapatan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 BLUD</a:t>
            </a:r>
            <a:endParaRPr lang="en-US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2000232" y="2492896"/>
            <a:ext cx="6000792" cy="648072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 smtClean="0">
                <a:solidFill>
                  <a:schemeClr val="bg1"/>
                </a:solidFill>
                <a:latin typeface="Arial Rounded MT Bold" pitchFamily="34" charset="0"/>
              </a:rPr>
              <a:t>Laporan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 Rounded MT Bold" pitchFamily="34" charset="0"/>
              </a:rPr>
              <a:t>Belanja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 BLUD</a:t>
            </a:r>
            <a:endParaRPr lang="en-US" u="sng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30" name="Chevron 29"/>
          <p:cNvSpPr/>
          <p:nvPr/>
        </p:nvSpPr>
        <p:spPr bwMode="auto">
          <a:xfrm>
            <a:off x="107504" y="1844824"/>
            <a:ext cx="857271" cy="144016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b="1" dirty="0">
              <a:solidFill>
                <a:prstClr val="white"/>
              </a:solidFill>
            </a:endParaRPr>
          </a:p>
        </p:txBody>
      </p:sp>
      <p:pic>
        <p:nvPicPr>
          <p:cNvPr id="215042" name="Picture 2" descr="C:\Users\febri\Desktop\imag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312" y="186684"/>
            <a:ext cx="1428760" cy="1071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Rounded Rectangle 10"/>
          <p:cNvSpPr/>
          <p:nvPr/>
        </p:nvSpPr>
        <p:spPr bwMode="auto">
          <a:xfrm>
            <a:off x="395536" y="3440970"/>
            <a:ext cx="6000792" cy="70811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 smtClean="0">
                <a:solidFill>
                  <a:schemeClr val="bg1"/>
                </a:solidFill>
                <a:latin typeface="Arial Rounded MT Bold" pitchFamily="34" charset="0"/>
              </a:rPr>
              <a:t>Laporan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 Rounded MT Bold" pitchFamily="34" charset="0"/>
              </a:rPr>
              <a:t>Pembiayaan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 BLUD</a:t>
            </a:r>
            <a:endParaRPr lang="en-US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Chevron 13"/>
          <p:cNvSpPr/>
          <p:nvPr/>
        </p:nvSpPr>
        <p:spPr bwMode="auto">
          <a:xfrm>
            <a:off x="107504" y="3717032"/>
            <a:ext cx="857271" cy="144016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b="1" dirty="0">
              <a:solidFill>
                <a:prstClr val="white"/>
              </a:solidFill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2051720" y="4509120"/>
            <a:ext cx="6000792" cy="648072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 smtClean="0">
                <a:solidFill>
                  <a:schemeClr val="bg1"/>
                </a:solidFill>
                <a:latin typeface="Arial Rounded MT Bold" pitchFamily="34" charset="0"/>
              </a:rPr>
              <a:t>Laporan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 Rounded MT Bold" pitchFamily="34" charset="0"/>
              </a:rPr>
              <a:t>Arus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 Rounded MT Bold" pitchFamily="34" charset="0"/>
              </a:rPr>
              <a:t>Kas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 BLUD</a:t>
            </a:r>
            <a:endParaRPr lang="en-US" u="sng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7" name="Chevron 16"/>
          <p:cNvSpPr/>
          <p:nvPr/>
        </p:nvSpPr>
        <p:spPr>
          <a:xfrm rot="10800000">
            <a:off x="7524325" y="4797152"/>
            <a:ext cx="794357" cy="163460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518586" y="5529202"/>
            <a:ext cx="7533926" cy="70811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 smtClean="0">
                <a:solidFill>
                  <a:schemeClr val="bg1"/>
                </a:solidFill>
                <a:latin typeface="Arial Rounded MT Bold" pitchFamily="34" charset="0"/>
              </a:rPr>
              <a:t>Penjabaran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 LRA, </a:t>
            </a:r>
            <a:r>
              <a:rPr lang="en-US" dirty="0" err="1" smtClean="0">
                <a:solidFill>
                  <a:schemeClr val="bg1"/>
                </a:solidFill>
                <a:latin typeface="Arial Rounded MT Bold" pitchFamily="34" charset="0"/>
              </a:rPr>
              <a:t>Belanja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 Rounded MT Bold" pitchFamily="34" charset="0"/>
              </a:rPr>
              <a:t>dan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 Rounded MT Bold" pitchFamily="34" charset="0"/>
              </a:rPr>
              <a:t>Pembiayaan</a:t>
            </a: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 Daerah (BLUD)</a:t>
            </a:r>
            <a:endParaRPr lang="en-US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9" name="Chevron 18"/>
          <p:cNvSpPr/>
          <p:nvPr/>
        </p:nvSpPr>
        <p:spPr bwMode="auto">
          <a:xfrm>
            <a:off x="107504" y="5805264"/>
            <a:ext cx="857271" cy="216024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b="1" dirty="0">
              <a:solidFill>
                <a:prstClr val="white"/>
              </a:solidFill>
            </a:endParaRPr>
          </a:p>
        </p:txBody>
      </p:sp>
      <p:sp>
        <p:nvSpPr>
          <p:cNvPr id="20" name="Chevron 19"/>
          <p:cNvSpPr/>
          <p:nvPr/>
        </p:nvSpPr>
        <p:spPr>
          <a:xfrm rot="10800000">
            <a:off x="7380312" y="2761484"/>
            <a:ext cx="794357" cy="163460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059832" y="476672"/>
            <a:ext cx="3488896" cy="70811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PELAPORAN BLUD</a:t>
            </a:r>
            <a:endParaRPr lang="en-US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1498620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0" grpId="0" animBg="1"/>
      <p:bldP spid="11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="" xmlns:a16="http://schemas.microsoft.com/office/drawing/2014/main" id="{1C84A7F6-9456-41DD-8575-B5F943365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9144000" cy="34290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id-ID" altLang="en-US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3ADBBA5E-DB43-44D6-9E8A-7716756A4E94}"/>
              </a:ext>
            </a:extLst>
          </p:cNvPr>
          <p:cNvSpPr/>
          <p:nvPr/>
        </p:nvSpPr>
        <p:spPr>
          <a:xfrm>
            <a:off x="190470" y="214290"/>
            <a:ext cx="8810685" cy="64294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pic>
        <p:nvPicPr>
          <p:cNvPr id="87046" name="Picture 4" descr="L:\my_pictures\indonesia wallpaper\bali_flower_indonesia.jpg">
            <a:extLst>
              <a:ext uri="{FF2B5EF4-FFF2-40B4-BE49-F238E27FC236}">
                <a16:creationId xmlns="" xmlns:a16="http://schemas.microsoft.com/office/drawing/2014/main" id="{7C3C8640-4B5A-4B40-9A93-9E09AEBF7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4813" y="3429000"/>
            <a:ext cx="4714875" cy="314325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6E6243EE-68A1-46E0-B0DB-DE7A79F6ED33}"/>
              </a:ext>
            </a:extLst>
          </p:cNvPr>
          <p:cNvSpPr/>
          <p:nvPr/>
        </p:nvSpPr>
        <p:spPr>
          <a:xfrm>
            <a:off x="228600" y="5334000"/>
            <a:ext cx="8915400" cy="1015663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/>
          </a:sp3d>
        </p:spPr>
        <p:txBody>
          <a:bodyPr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spcBef>
                <a:spcPts val="0"/>
              </a:spcBef>
              <a:defRPr/>
            </a:pPr>
            <a:r>
              <a:rPr lang="en-US" sz="60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Kunstler Script" pitchFamily="66" charset="0"/>
              </a:rPr>
              <a:t>Terima</a:t>
            </a:r>
            <a:r>
              <a:rPr lang="en-US" sz="6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Kunstler Script" pitchFamily="66" charset="0"/>
              </a:rPr>
              <a:t> </a:t>
            </a:r>
            <a:r>
              <a:rPr lang="en-US" sz="60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Kunstler Script" pitchFamily="66" charset="0"/>
              </a:rPr>
              <a:t>Kasih</a:t>
            </a:r>
            <a:r>
              <a:rPr lang="en-US" sz="6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Kunstler Script" pitchFamily="66" charset="0"/>
              </a:rPr>
              <a:t>……</a:t>
            </a:r>
          </a:p>
        </p:txBody>
      </p:sp>
      <p:pic>
        <p:nvPicPr>
          <p:cNvPr id="87048" name="Picture 3" descr="L:\my_pictures\indonesia wallpaper\2884399168_3dbc18f227_b.jpg">
            <a:extLst>
              <a:ext uri="{FF2B5EF4-FFF2-40B4-BE49-F238E27FC236}">
                <a16:creationId xmlns="" xmlns:a16="http://schemas.microsoft.com/office/drawing/2014/main" id="{9E3555C3-E0FA-4DA8-AD57-0086560D3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285750"/>
            <a:ext cx="5435600" cy="3786188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20124886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6062</TotalTime>
  <Words>1940</Words>
  <Application>Microsoft Office PowerPoint</Application>
  <PresentationFormat>On-screen Show (4:3)</PresentationFormat>
  <Paragraphs>420</Paragraphs>
  <Slides>51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Slipstream</vt:lpstr>
      <vt:lpstr>Slide 1</vt:lpstr>
      <vt:lpstr>Slide 2</vt:lpstr>
      <vt:lpstr>DASAR HUKUM</vt:lpstr>
      <vt:lpstr>Slide 4</vt:lpstr>
      <vt:lpstr>Slide 5</vt:lpstr>
      <vt:lpstr>PENGELOLAAN KEUANGAN</vt:lpstr>
      <vt:lpstr>Slide 7</vt:lpstr>
      <vt:lpstr>Slide 8</vt:lpstr>
      <vt:lpstr>Slide 9</vt:lpstr>
      <vt:lpstr>Hal-Hal Penting PA</vt:lpstr>
      <vt:lpstr>TUGAS PPTK</vt:lpstr>
      <vt:lpstr>TUGAS PPK-SKPD</vt:lpstr>
      <vt:lpstr>Hal-Hal Penting PPK-SKPD</vt:lpstr>
      <vt:lpstr>WEWENANG BEND PENERIMAAN</vt:lpstr>
      <vt:lpstr>Slide 15</vt:lpstr>
      <vt:lpstr>Slide 16</vt:lpstr>
      <vt:lpstr>Slide 17</vt:lpstr>
      <vt:lpstr>PERSYARATAN PENERBITAN SP2D DALAM PENGAJUAN UANG PERSEDIAAN (UP)</vt:lpstr>
      <vt:lpstr>PERSYARATAN PENERBITAN SP2D DALAM PENGAJUAN GANTI UANG (GU)</vt:lpstr>
      <vt:lpstr>Slide 20</vt:lpstr>
      <vt:lpstr>TAMBAHAN UANG PERSEDIAAN</vt:lpstr>
      <vt:lpstr>PERSYARATAN PENERBITAN SP2D DALAM PENGAJUAN TAMBAHAN UANG PERSEDIAAN (TUP)</vt:lpstr>
      <vt:lpstr>PERSYARATAN PENERBITAN SP2D DALAM PENGAJUAN TAMBAHAN UANG NIHIL </vt:lpstr>
      <vt:lpstr>Slide 24</vt:lpstr>
      <vt:lpstr>Slide 25</vt:lpstr>
      <vt:lpstr>Slide 26</vt:lpstr>
      <vt:lpstr>PERSYARATAN PENERBITAN SPP/SPM DALAM PENGAJUAN LS</vt:lpstr>
      <vt:lpstr>Slide 28</vt:lpstr>
      <vt:lpstr>Slide 29</vt:lpstr>
      <vt:lpstr>PERSYARATAN PENERBITAN SP2D DALAM PENGAJUAN UANG PERSEDIAAN (UP)</vt:lpstr>
      <vt:lpstr>Slide 31</vt:lpstr>
      <vt:lpstr>Slide 32</vt:lpstr>
      <vt:lpstr>Slide 33</vt:lpstr>
      <vt:lpstr>TRANSAKSI NON TUNAI</vt:lpstr>
      <vt:lpstr>Slide 35</vt:lpstr>
      <vt:lpstr>Slide 36</vt:lpstr>
      <vt:lpstr>Slide 37</vt:lpstr>
      <vt:lpstr>Surat Edaran Sekda Prov. Jateng No. 586/0000498</vt:lpstr>
      <vt:lpstr>MASTER PLAN</vt:lpstr>
      <vt:lpstr>TAHAPAN TRANSAKSI NON TUNAI</vt:lpstr>
      <vt:lpstr>KONSEP IMPLEMENTASI DI SKPD TA 2019</vt:lpstr>
      <vt:lpstr>Slide 42</vt:lpstr>
      <vt:lpstr>Slide 43</vt:lpstr>
      <vt:lpstr>Slide 44</vt:lpstr>
      <vt:lpstr>MONEV</vt:lpstr>
      <vt:lpstr>Slide 46</vt:lpstr>
      <vt:lpstr>Slide 47</vt:lpstr>
      <vt:lpstr>Slide 48</vt:lpstr>
      <vt:lpstr>Slide 49</vt:lpstr>
      <vt:lpstr>Slide 50</vt:lpstr>
      <vt:lpstr>Slide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Lilik Henry</dc:creator>
  <cp:lastModifiedBy>SIPKD2</cp:lastModifiedBy>
  <cp:revision>306</cp:revision>
  <cp:lastPrinted>2015-07-01T02:30:55Z</cp:lastPrinted>
  <dcterms:created xsi:type="dcterms:W3CDTF">2012-01-30T10:42:23Z</dcterms:created>
  <dcterms:modified xsi:type="dcterms:W3CDTF">2019-02-14T03:15:07Z</dcterms:modified>
</cp:coreProperties>
</file>